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7EC6C-3401-4198-BE8F-D1F58533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A37BB-6D98-4FE1-A85B-6B994EA3F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E0DEB-9584-4886-80F4-7BE9CCB1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8A63F-B80B-49BA-A71D-67D9F3D9E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7A0979-3234-445E-AE0B-6CF2FD05A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F02DC-2476-4EE1-AA4D-00A13546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F4B2B-01F1-4B65-AF63-132ABD1B1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0CF3B-F8D6-42DA-ADF8-0C802E7F2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EA736-62F3-474D-B04A-9FD74B1B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BCC7B-EF1F-4474-BCB3-EACB4AF57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BEF5B-C2CB-41E3-8105-89B72C4D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1031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第六讲工程项目量控制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工程项目量控制概述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工程项目量控制方法与技巧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工程项目量控制实施步骤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工程项目量控制中常见问题及解决方案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案例分析：成功实施工程项目量控制的经验分享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工程项目量控制概述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工程项目量控制是指在工程项目的实施过程中，对项目工程量进行预测、计划、实施、监控、调整等一系列管理活动，以确保项目工程量在预算范围内并满足项目要求。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通过对项目工程量的有效控制，实现项目成本、进度和质量的综合优化，提高项目的整体效益。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工程量控制涉及到施工过程中的各个环节，对于保证项目质量具有重要意义。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工程量是影响项目成本的主要因素，通过控制工程量可以降低项目成本，提高经济效益。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工程量与项目进度密切相关，合理的工程量控制有助于确保项目按时完成。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工程项目量控制的重要性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在确保项目质量和进度的前提下，追求工程量的经济合理性。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根据项目实施过程中的实际情况，及时调整工程量控制措施。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通过对项目工程量的预测和分析，制定相应的控制措施。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适用于各类工程项目的建设过程，包括建筑工程、市政工程、水利工程等。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对项目工程量进行全面、系统的控制，涵盖项目的各个阶段和方面。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工程项目量控制方法与技巧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经验估算法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依靠专家或资深工程师的经验和判断力，对项目量进行大致估算。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参考类似项目的历史数据，通过比较和分析，推算出当前项目的工程量。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对历史项目数据进行统计分析，找出规律，预测未来项目的工程量。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计算机辅助设计（CAD）法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利用CAD软件对项目进行建模，自动计算工程量。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人工智能（AI）法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应用人工智能技术对项目数据进行处理和分析，提高工程量预测的准确性和效率。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建筑信息模型（BIM）法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通过BIM技术建立项目的三维模型，实现工程量的自动统计和核算。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17" r="281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在项目开始前，与业主、设计师等各方充分沟通，明确项目需求和范围，避免后期变更导致工程量增加。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充分了解项目需求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根据项目需求和范围，制定详细的项目计划，包括时间、资源、成本等方面的安排，确保项目按计划进行。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制定详细的项目计划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在项目执行过程中，密切关注进度、质量、成本等方面的变化，及时调整计划和资源，确保项目顺利进行。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强化过程监控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建立高效的团队协作机制，确保各部门和人员之间的沟通和协作顺畅，提高工作效率和质量。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工程项目量控制实施步骤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明确工程项目的总体目标，如建设规模、质量标准、进度要求等。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明确工程项目的范围，包括工程内容、地理位置、时间跨度等。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界定项目范围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明确目标和范围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97" b="69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根据项目目标和范围，制定详细的项目计划，包括工程设计、采购、施工、验收等各个环节的时间安排和资源需求。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识别项目潜在的风险，制定相应的风险管理计划，包括风险识别、评估、应对和监控。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根据项目计划，分析所需的人力、物力、财力等资源，并进行合理配置。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根据项目计划和资源需求，制定相应的项目预算，包括工程成本、管理费用、预备费用等。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资源配置及预算制定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https://d.book118.com/898001031035006032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2024-09-09T14:38:03.241</cp:lastPrinted>
  <dcterms:created xsi:type="dcterms:W3CDTF">2024-09-09T06:38:03Z</dcterms:created>
  <dcterms:modified xsi:type="dcterms:W3CDTF">2024-09-09T06:38:05Z</dcterms:modified>
</cp:coreProperties>
</file>