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2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0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A4871-55F6-4792-AFBB-9D407B475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FD0FC-F8D4-4ABF-A048-209DDA90C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867DD-958A-4EBC-8E67-01155B70F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F903B-0510-4D28-A0A3-047346E6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B4A8D-B43F-4BE5-8307-DA9329F72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ED0F2-C73E-4BAA-B092-BB6D335BF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524D3-4FA9-422F-9C39-9D3F96DAD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6727A-C216-45C8-9666-FF3E01949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50B1A-32FB-4C93-96BB-E994EEA07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D54A9-EFE5-4506-863F-65B39DC63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1E6D4-A88D-4FEB-98D9-6A30BF822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268" r:id="rId2"/>
    <p:sldLayoutId id="2147494269" r:id="rId3"/>
    <p:sldLayoutId id="2147494270" r:id="rId4"/>
    <p:sldLayoutId id="2147494271" r:id="rId5"/>
    <p:sldLayoutId id="2147494272" r:id="rId6"/>
    <p:sldLayoutId id="2147494273" r:id="rId7"/>
    <p:sldLayoutId id="2147494274" r:id="rId8"/>
    <p:sldLayoutId id="2147494275" r:id="rId9"/>
    <p:sldLayoutId id="2147494276" r:id="rId10"/>
    <p:sldLayoutId id="21474942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30060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网络劫持邮件诈骗防范与安全教育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A CLICK TO UNLIMITED POSSIBILITES,a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汇报人：A CLICK TO UNLIMITED POSSIBILITES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网络劫持邮件诈骗概述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网络劫持邮件诈骗防范策略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安全教育知识培训的重要性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如何参与安全教育知识培训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网络劫持邮件诈骗概述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定义与类型</a:t>
            </a:r>
            <a:endParaRPr lang="zh-CN" altLang="en-US"/>
          </a:p>
        </p:txBody>
      </p:sp>
      <p:sp>
        <p:nvSpPr>
          <p:cNvPr id="1048978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0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82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网络劫持邮件诈骗定义：指通过非法手段获取用户邮箱账号密码等信息，冒充用户身份发送诈骗邮件，诱导用户点击链接或下载附件，进而窃取用户财产或个人隐私的行为。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86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8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0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网络劫持邮件诈骗类型：包括钓鱼邮件、恶意附件、恶意链接等，其中钓鱼邮件是最常见的类型，通过伪造正规机构或企业邮件，诱导用户点击链接或下载附件，进而窃取用户财产或个人隐私。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4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6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8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网络劫持邮件诈骗危害：不仅可能导致用户财产损失，还可能泄露个人隐私信息，对用户造成更大的危害。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2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4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6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网络劫持邮件诈骗防范措施：包括加强邮箱账号密码保护、不轻易点击陌生链接或下载陌生附件、定期更新操作系统和软件补丁等。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常见手段与案例</a:t>
            </a:r>
            <a:endParaRPr lang="zh-CN" altLang="en-US"/>
          </a:p>
        </p:txBody>
      </p:sp>
      <p:sp>
        <p:nvSpPr>
          <p:cNvPr id="1049044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6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48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钓鱼邮件：伪装成正规机构或个人，诱骗用户点击链接或下载病毒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4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恶意软件：通过感染用户电脑或服务器，窃取个人信息或控制电脑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社交工程：利用社交网络等平台，获取用户信任后进行诈骗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虚假网站：建立与正规网站相似的网站，诱导用户输入个人信息或密码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恶意附件：通过电子邮件附件传播病毒或恶意软件，窃取用户信息或破坏电脑系统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危害与影响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社交关系破裂：网络劫持邮件诈骗可能利用受害者的社交关系进行诈骗，导致受害者与亲友关系破裂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个人信息泄露：网络劫持邮件诈骗可能导致个人敏感信息如身份信息、银行卡信息等被盗取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财产损失：网络劫持邮件诈骗往往以骗取钱财为目的，导致受害者财产受到损失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社会信任危机：网络劫持邮件诈骗的存在破坏了社会信任，使得人们对于网络和邮件的信任度降低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网络劫持邮件诈骗防范策略</a:t>
            </a:r>
            <a:endParaRPr lang="zh-CN" altLang="en-US">
              <a:sym typeface="+mn-lt"/>
            </a:endParaRPr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增强密码安全意识</a:t>
            </a:r>
            <a:endParaRPr lang="zh-CN" altLang="en-US"/>
          </a:p>
        </p:txBody>
      </p:sp>
      <p:sp>
        <p:nvSpPr>
          <p:cNvPr id="10492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密码安全存储：使用密码管理工具，避免密码泄露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密码安全意识教育：提高用户对密码安全的重视程度，避免随意泄露个人信息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密码设置：避免使用简单密码，使用大小写字母、数字、特殊字符组合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密码保护：定期更换密码，避免多个账户使用相同密码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定期更换密码</a:t>
            </a:r>
            <a:endParaRPr lang="zh-CN" altLang="en-US"/>
          </a:p>
        </p:txBody>
      </p:sp>
      <p:sp>
        <p:nvSpPr>
          <p:cNvPr id="10492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定期更换密码是防止网络劫持邮件诈骗的重要措施之一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密码应设置得足够复杂，包括字母、数字和特殊字符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不要使用生日、电话号码等容易被猜到的密码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定期更换密码可以减少被黑客破解的风险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识别可疑邮件并谨慎点击链接</a:t>
            </a:r>
            <a:endParaRPr lang="zh-CN" altLang="en-US"/>
          </a:p>
        </p:txBody>
      </p:sp>
      <p:sp>
        <p:nvSpPr>
          <p:cNvPr id="104935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5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识别可疑邮件：通过观察邮件主题、发件人、正文内容等判断是否为可疑邮件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谨慎点击链接：不要轻易点击邮件中的链接，特别是需要输入个人信息或转账的链接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确认信息来源：在点击链接或回复邮件之前，确认信息来源是否可靠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及时报警：如发现被骗或遭受网络劫持，应立即报警并联系相关机构进行处理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保护个人信息，避免泄露</a:t>
            </a:r>
            <a:endParaRPr lang="zh-CN" altLang="en-US"/>
          </a:p>
        </p:txBody>
      </p:sp>
      <p:sp>
        <p:nvSpPr>
          <p:cNvPr id="10494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定期更换密码，避免使用弱密码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不随意点击来源不明的链接或附件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保护好自己的个人信息，不轻易透露给陌生人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使用安全软件，及时更新病毒库和防火墙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安全教育知识培训的重要性</a:t>
            </a:r>
            <a:endParaRPr lang="zh-CN" altLang="en-US">
              <a:sym typeface="+mn-lt"/>
            </a:endParaRPr>
          </a:p>
        </p:txBody>
      </p:sp>
      <p:sp>
        <p:nvSpPr>
          <p:cNvPr id="10494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https://d.book118.com/898003006004006047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+中文正文</vt:lpstr>
      <vt:lpstr>Office Theme</vt:lpstr>
      <vt:lpstr>网络劫持邮件诈骗防范与安全教育</vt:lpstr>
      <vt:lpstr>目录</vt:lpstr>
      <vt:lpstr>单击添加章节标题</vt:lpstr>
      <vt:lpstr>网络劫持邮件诈骗概述</vt:lpstr>
      <vt:lpstr>PowerPoint Presentation</vt:lpstr>
      <vt:lpstr>定义与类型</vt:lpstr>
      <vt:lpstr>常见手段与案例</vt:lpstr>
      <vt:lpstr>危害与影响</vt:lpstr>
      <vt:lpstr>网络劫持邮件诈骗防范策略</vt:lpstr>
      <vt:lpstr>PowerPoint Presentation</vt:lpstr>
      <vt:lpstr>增强密码安全意识</vt:lpstr>
      <vt:lpstr>定期更换密码</vt:lpstr>
      <vt:lpstr>识别可疑邮件并谨慎点击链接</vt:lpstr>
      <vt:lpstr>保护个人信息，避免泄露</vt:lpstr>
      <vt:lpstr>安全教育知识培训的重要性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2024-09-28T01:51:46.723</cp:lastPrinted>
  <dcterms:created xsi:type="dcterms:W3CDTF">2024-09-27T17:51:46Z</dcterms:created>
  <dcterms:modified xsi:type="dcterms:W3CDTF">2024-09-27T17:51:48Z</dcterms:modified>
</cp:coreProperties>
</file>