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3B8F850-3AE1-4CA5-B000-BB8C752153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C31AB1-E337-4E5D-8832-814A1258AB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89F246-F31F-4B34-A0FC-E7094B026F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D4AF87D-B0A3-4C8D-AB39-C84981E4FB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294DF61-16F3-4FEF-B8E7-CF85FA38AFC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31EDFAE-88ED-4B78-B8DB-3E8CADD2522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9406DE8-3387-43AF-92E8-B823B4AD7AB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6E9F8B-CB44-4747-93BF-2176D01139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892CD2-AC12-4FD8-9E31-F6E59ABD85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769B32-DDF8-4D86-BABB-FF669896B2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8F5A2B-73CF-4597-BA61-ADA3A2A667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800306414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控件的性能优化与资源节约</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控件类型选择
控件使用优化
事件监听控制
控件缓存使用
内存泄漏排查
组件更新控制
布局优化策略
资源管理技巧</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控件类型选择</a:t>
            </a:r>
          </a:p>
        </p:txBody>
      </p:sp>
      <p:sp>
        <p:nvSpPr>
          <p:cNvPr id="3" name="Subtitle 2"/>
          <p:cNvSpPr>
            <a:spLocks noGrp="1"/>
          </p:cNvSpPr>
          <p:nvPr>
            <p:ph type="subTitle" idx="1"/>
          </p:nvPr>
        </p:nvSpPr>
        <p:spPr/>
        <p:txBody>
          <a:bodyPr/>
          <a:lstStyle/>
          <a:p>
            <a:r>
              <a:t>控件的性能优化与资源节约</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控件类型选择</a:t>
            </a:r>
          </a:p>
        </p:txBody>
      </p:sp>
      <p:sp>
        <p:nvSpPr>
          <p:cNvPr id="3" name="Text Placeholder 2"/>
          <p:cNvSpPr>
            <a:spLocks noGrp="1"/>
          </p:cNvSpPr>
          <p:nvPr>
            <p:ph type="body" idx="1"/>
          </p:nvPr>
        </p:nvSpPr>
        <p:spPr/>
        <p:txBody>
          <a:bodyPr/>
          <a:lstStyle/>
          <a:p>
            <a:r>
              <a:t>控件选择原则：</a:t>
            </a:r>
          </a:p>
        </p:txBody>
      </p:sp>
      <p:sp>
        <p:nvSpPr>
          <p:cNvPr id="4" name="Content Placeholder 3"/>
          <p:cNvSpPr>
            <a:spLocks noGrp="1"/>
          </p:cNvSpPr>
          <p:nvPr>
            <p:ph sz="half" idx="2"/>
          </p:nvPr>
        </p:nvSpPr>
        <p:spPr/>
        <p:txBody>
          <a:bodyPr/>
          <a:lstStyle/>
          <a:p>
            <a:r>
              <a:t>1. 控件选择的首要原则是使用合适的控件，避免过度使用或误用控件。</a:t>
            </a:r>
          </a:p>
          <a:p>
            <a:r>
              <a:t>2. 选择控件时应考虑控件的性能、资源占用、兼容性、跨浏览器兼容性和可访问性等因素。</a:t>
            </a:r>
          </a:p>
          <a:p>
            <a:r>
              <a:t>3. 应避免使用过时的或不安全的控件，并定期检查控件的安全性。</a:t>
            </a:r>
          </a:p>
        </p:txBody>
      </p:sp>
      <p:sp>
        <p:nvSpPr>
          <p:cNvPr id="5" name="Text Placeholder 4"/>
          <p:cNvSpPr>
            <a:spLocks noGrp="1"/>
          </p:cNvSpPr>
          <p:nvPr>
            <p:ph type="body" idx="3"/>
          </p:nvPr>
        </p:nvSpPr>
        <p:spPr/>
        <p:txBody>
          <a:bodyPr/>
          <a:lstStyle/>
          <a:p>
            <a:r>
              <a:t>控件性能优化：</a:t>
            </a:r>
          </a:p>
        </p:txBody>
      </p:sp>
      <p:sp>
        <p:nvSpPr>
          <p:cNvPr id="6" name="Content Placeholder 5"/>
          <p:cNvSpPr>
            <a:spLocks noGrp="1"/>
          </p:cNvSpPr>
          <p:nvPr>
            <p:ph sz="half" idx="4"/>
          </p:nvPr>
        </p:nvSpPr>
        <p:spPr/>
        <p:txBody>
          <a:bodyPr/>
          <a:lstStyle/>
          <a:p>
            <a:r>
              <a:t>1. 优化控件的性能可以减少控件对页⾯的负⾯影羼，以改善⽤户体验。</a:t>
            </a:r>
          </a:p>
          <a:p>
            <a:r>
              <a:t>2. 优化控件性能的⽅法有许多种，例如，减少控件的数量、使⽤轻量级控件、优化控件的属性、优化控件的渲染等等。</a:t>
            </a:r>
          </a:p>
          <a:p>
            <a:r>
              <a:t>3. 应定期检查控件的性能，并及时优化控件的性能以保证良好的⽤户体验。</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控件类型选择</a:t>
            </a:r>
          </a:p>
        </p:txBody>
      </p:sp>
      <p:sp>
        <p:nvSpPr>
          <p:cNvPr id="3" name="Text Placeholder 2"/>
          <p:cNvSpPr>
            <a:spLocks noGrp="1"/>
          </p:cNvSpPr>
          <p:nvPr>
            <p:ph type="body" idx="1"/>
          </p:nvPr>
        </p:nvSpPr>
        <p:spPr/>
        <p:txBody>
          <a:bodyPr/>
          <a:lstStyle/>
          <a:p>
            <a:r>
              <a:t>控件资源节约：</a:t>
            </a:r>
          </a:p>
        </p:txBody>
      </p:sp>
      <p:sp>
        <p:nvSpPr>
          <p:cNvPr id="4" name="Content Placeholder 3"/>
          <p:cNvSpPr>
            <a:spLocks noGrp="1"/>
          </p:cNvSpPr>
          <p:nvPr>
            <p:ph sz="half" idx="2"/>
          </p:nvPr>
        </p:nvSpPr>
        <p:spPr/>
        <p:txBody>
          <a:bodyPr/>
          <a:lstStyle/>
          <a:p>
            <a:r>
              <a:t>1. 控件资源节约是指减少控件对资源的消耗，以提高页⾯性能并优化⽤户体验。</a:t>
            </a:r>
          </a:p>
          <a:p>
            <a:r>
              <a:t>2. 控件资源节约的⽅法有许多种，例如，减少控件的数量、使用轻量级的控件、优化控件的属性、优化控件的渲染等等。</a:t>
            </a:r>
          </a:p>
          <a:p>
            <a:r>
              <a:t>3. 应定期检查控件的资源消耗，并及时优化控件的资源消耗以保证良好的⽤户体验。</a:t>
            </a:r>
          </a:p>
        </p:txBody>
      </p:sp>
      <p:sp>
        <p:nvSpPr>
          <p:cNvPr id="5" name="Text Placeholder 4"/>
          <p:cNvSpPr>
            <a:spLocks noGrp="1"/>
          </p:cNvSpPr>
          <p:nvPr>
            <p:ph type="body" idx="3"/>
          </p:nvPr>
        </p:nvSpPr>
        <p:spPr/>
        <p:txBody>
          <a:bodyPr/>
          <a:lstStyle/>
          <a:p>
            <a:r>
              <a:t>控件兼容性：</a:t>
            </a:r>
          </a:p>
        </p:txBody>
      </p:sp>
      <p:sp>
        <p:nvSpPr>
          <p:cNvPr id="6" name="Content Placeholder 5"/>
          <p:cNvSpPr>
            <a:spLocks noGrp="1"/>
          </p:cNvSpPr>
          <p:nvPr>
            <p:ph sz="half" idx="4"/>
          </p:nvPr>
        </p:nvSpPr>
        <p:spPr/>
        <p:txBody>
          <a:bodyPr/>
          <a:lstStyle/>
          <a:p>
            <a:r>
              <a:t>1. 控件兼容性是指控件在 різних браузерах 的兼容性。</a:t>
            </a:r>
          </a:p>
          <a:p>
            <a:r>
              <a:t>2. 控件兼容性非常重 yếu，因为它可以确保⽤户在各种浏览器中都能正确地查看和使⽤控件。</a:t>
            </a:r>
          </a:p>
          <a:p>
            <a:r>
              <a:t>3. 应选择具有良好兼容性的控件，以确保应用程序在各种浏览器中都能正常运行。</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控件类型选择</a:t>
            </a:r>
          </a:p>
        </p:txBody>
      </p:sp>
      <p:sp>
        <p:nvSpPr>
          <p:cNvPr id="3" name="Text Placeholder 2"/>
          <p:cNvSpPr>
            <a:spLocks noGrp="1"/>
          </p:cNvSpPr>
          <p:nvPr>
            <p:ph type="body" idx="1"/>
          </p:nvPr>
        </p:nvSpPr>
        <p:spPr/>
        <p:txBody>
          <a:bodyPr/>
          <a:lstStyle/>
          <a:p>
            <a:r>
              <a:t>控件跨浏览器兼容性：</a:t>
            </a:r>
          </a:p>
        </p:txBody>
      </p:sp>
      <p:sp>
        <p:nvSpPr>
          <p:cNvPr id="4" name="Content Placeholder 3"/>
          <p:cNvSpPr>
            <a:spLocks noGrp="1"/>
          </p:cNvSpPr>
          <p:nvPr>
            <p:ph sz="half" idx="2"/>
          </p:nvPr>
        </p:nvSpPr>
        <p:spPr/>
        <p:txBody>
          <a:bodyPr/>
          <a:lstStyle/>
          <a:p>
            <a:r>
              <a:t>1. 控件跨浏览器兼容性是指控件在不同的浏览器中都能正常工作的能力。</a:t>
            </a:r>
          </a:p>
          <a:p>
            <a:r>
              <a:t>2. 控件跨浏览器兼容性非常重 yếu，因为它可以确保应用程序在不同的浏览器中都能正常运行。</a:t>
            </a:r>
          </a:p>
          <a:p>
            <a:r>
              <a:t>3. 应选择具有良好跨浏览器兼容性的控件，以确保应用程序在不同的浏览器中都能正常运行。</a:t>
            </a:r>
          </a:p>
        </p:txBody>
      </p:sp>
      <p:sp>
        <p:nvSpPr>
          <p:cNvPr id="5" name="Text Placeholder 4"/>
          <p:cNvSpPr>
            <a:spLocks noGrp="1"/>
          </p:cNvSpPr>
          <p:nvPr>
            <p:ph type="body" idx="3"/>
          </p:nvPr>
        </p:nvSpPr>
        <p:spPr/>
        <p:txBody>
          <a:bodyPr/>
          <a:lstStyle/>
          <a:p>
            <a:r>
              <a:t>控件可访问性：</a:t>
            </a:r>
          </a:p>
        </p:txBody>
      </p:sp>
      <p:sp>
        <p:nvSpPr>
          <p:cNvPr id="6" name="Content Placeholder 5"/>
          <p:cNvSpPr>
            <a:spLocks noGrp="1"/>
          </p:cNvSpPr>
          <p:nvPr>
            <p:ph sz="half" idx="4"/>
          </p:nvPr>
        </p:nvSpPr>
        <p:spPr/>
        <p:txBody>
          <a:bodyPr/>
          <a:lstStyle/>
          <a:p>
            <a:r>
              <a:t>1. 控件可访问性是指残疾⼈也能使⽤控件的能力。</a:t>
            </a:r>
          </a:p>
          <a:p>
            <a:r>
              <a:t>2. 控件可访问性非常重 yếu，因为它可以确保残疾⼈也能使⽤应用程序。</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控件使用优化</a:t>
            </a:r>
          </a:p>
        </p:txBody>
      </p:sp>
      <p:sp>
        <p:nvSpPr>
          <p:cNvPr id="3" name="Subtitle 2"/>
          <p:cNvSpPr>
            <a:spLocks noGrp="1"/>
          </p:cNvSpPr>
          <p:nvPr>
            <p:ph type="subTitle" idx="1"/>
          </p:nvPr>
        </p:nvSpPr>
        <p:spPr/>
        <p:txBody>
          <a:bodyPr/>
          <a:lstStyle/>
          <a:p>
            <a:r>
              <a:t>控件的性能优化与资源节约</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控件使用优化</a:t>
            </a:r>
          </a:p>
        </p:txBody>
      </p:sp>
      <p:sp>
        <p:nvSpPr>
          <p:cNvPr id="3" name="Text Placeholder 2"/>
          <p:cNvSpPr>
            <a:spLocks noGrp="1"/>
          </p:cNvSpPr>
          <p:nvPr>
            <p:ph type="body" idx="1"/>
          </p:nvPr>
        </p:nvSpPr>
        <p:spPr/>
        <p:txBody>
          <a:bodyPr/>
          <a:lstStyle/>
          <a:p>
            <a:r>
              <a:t>控件内存占用与性能提升：</a:t>
            </a:r>
          </a:p>
        </p:txBody>
      </p:sp>
      <p:sp>
        <p:nvSpPr>
          <p:cNvPr id="4" name="Content Placeholder 3"/>
          <p:cNvSpPr>
            <a:spLocks noGrp="1"/>
          </p:cNvSpPr>
          <p:nvPr>
            <p:ph sz="half" idx="2"/>
          </p:nvPr>
        </p:nvSpPr>
        <p:spPr/>
        <p:txBody>
          <a:bodyPr/>
          <a:lstStyle/>
          <a:p>
            <a:r>
              <a:t>1. 控件内存占用分析：分析控件在不同场景下的内存使用情况，查找内存泄漏和浪费，并提出优化策略。</a:t>
            </a:r>
          </a:p>
          <a:p>
            <a:r>
              <a:t>2. 图形内存管理：使用高效的图形内存管理技术，如纹理压缩、内存池和缓存，以减少控件的内存消耗。</a:t>
            </a:r>
          </a:p>
          <a:p>
            <a:r>
              <a:t>3. 加载优化：优化控件的加载方式，如延迟加载、按需加载和代码拆分，以减少控件的启动时间和运行时内存占用。</a:t>
            </a:r>
          </a:p>
        </p:txBody>
      </p:sp>
      <p:sp>
        <p:nvSpPr>
          <p:cNvPr id="5" name="Text Placeholder 4"/>
          <p:cNvSpPr>
            <a:spLocks noGrp="1"/>
          </p:cNvSpPr>
          <p:nvPr>
            <p:ph type="body" idx="3"/>
          </p:nvPr>
        </p:nvSpPr>
        <p:spPr/>
        <p:txBody>
          <a:bodyPr/>
          <a:lstStyle/>
          <a:p>
            <a:r>
              <a:t>控件性能优化：</a:t>
            </a:r>
          </a:p>
        </p:txBody>
      </p:sp>
      <p:sp>
        <p:nvSpPr>
          <p:cNvPr id="6" name="Content Placeholder 5"/>
          <p:cNvSpPr>
            <a:spLocks noGrp="1"/>
          </p:cNvSpPr>
          <p:nvPr>
            <p:ph sz="half" idx="4"/>
          </p:nvPr>
        </p:nvSpPr>
        <p:spPr/>
        <p:txBody>
          <a:bodyPr/>
          <a:lstStyle/>
          <a:p>
            <a:r>
              <a:t>1. 性能分析：使用性能分析工具对控件的性能进行分析，找出性能瓶颈和优化点，并提出优化策略。</a:t>
            </a:r>
          </a:p>
          <a:p>
            <a:r>
              <a:t>2. 控件渲染优化：优化控件的渲染过程，如使用硬件加速、离屏渲染和多线程渲染等技术，以提高控件的渲染性能。</a:t>
            </a:r>
          </a:p>
          <a:p>
            <a:r>
              <a:t>3. 事件处理优化：优化控件的事件处理机制，如使用事件委托、事件聚合并发和事件队列等技术，以减少控件的事件处理时间。</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控件使用优化</a:t>
            </a:r>
          </a:p>
        </p:txBody>
      </p:sp>
      <p:sp>
        <p:nvSpPr>
          <p:cNvPr id="3" name="Text Placeholder 2"/>
          <p:cNvSpPr>
            <a:spLocks noGrp="1"/>
          </p:cNvSpPr>
          <p:nvPr>
            <p:ph type="body" idx="1"/>
          </p:nvPr>
        </p:nvSpPr>
        <p:spPr/>
        <p:txBody>
          <a:bodyPr/>
          <a:lstStyle/>
          <a:p>
            <a:r>
              <a:t>控件资源优化：</a:t>
            </a:r>
          </a:p>
        </p:txBody>
      </p:sp>
      <p:sp>
        <p:nvSpPr>
          <p:cNvPr id="4" name="Content Placeholder 3"/>
          <p:cNvSpPr>
            <a:spLocks noGrp="1"/>
          </p:cNvSpPr>
          <p:nvPr>
            <p:ph sz="half" idx="2"/>
          </p:nvPr>
        </p:nvSpPr>
        <p:spPr/>
        <p:txBody>
          <a:bodyPr/>
          <a:lstStyle/>
          <a:p>
            <a:r>
              <a:t>1. 控件资源分析：分析控件的资源使用情况，如图片、字体和声音等，找出资源浪费和冗余，并提出优化策略。</a:t>
            </a:r>
          </a:p>
          <a:p>
            <a:r>
              <a:t>2. 资源压缩与合并：使用资源压缩和合并技术，如图片压缩、音频压缩和资源包合并等，以减少控件的资源大小。</a:t>
            </a:r>
          </a:p>
          <a:p>
            <a:r>
              <a:t>3. 按需加载资源：使用按需加载资源的技术，如懒加载和动态加载等，以减少控件的初始加载时间和运行时资源占用。</a:t>
            </a:r>
          </a:p>
        </p:txBody>
      </p:sp>
      <p:sp>
        <p:nvSpPr>
          <p:cNvPr id="5" name="Text Placeholder 4"/>
          <p:cNvSpPr>
            <a:spLocks noGrp="1"/>
          </p:cNvSpPr>
          <p:nvPr>
            <p:ph type="body" idx="3"/>
          </p:nvPr>
        </p:nvSpPr>
        <p:spPr/>
        <p:txBody>
          <a:bodyPr/>
          <a:lstStyle/>
          <a:p>
            <a:r>
              <a:t>控件可访问性优化：</a:t>
            </a:r>
          </a:p>
        </p:txBody>
      </p:sp>
      <p:sp>
        <p:nvSpPr>
          <p:cNvPr id="6" name="Content Placeholder 5"/>
          <p:cNvSpPr>
            <a:spLocks noGrp="1"/>
          </p:cNvSpPr>
          <p:nvPr>
            <p:ph sz="half" idx="4"/>
          </p:nvPr>
        </p:nvSpPr>
        <p:spPr/>
        <p:txBody>
          <a:bodyPr/>
          <a:lstStyle/>
          <a:p>
            <a:r>
              <a:t>1. 控件可访问性设计：在控件的设计中考虑可访问性，如使用标签、替代文本和键盘导航等技术，以确保控件对残障人士友好。</a:t>
            </a:r>
          </a:p>
          <a:p>
            <a:r>
              <a:t>2. 控件可访问性测试：对控件进行可访问性测试，以确保控件符合可访问性标准，并及时修复可访问性缺陷。</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控件使用优化</a:t>
            </a:r>
          </a:p>
        </p:txBody>
      </p:sp>
      <p:sp>
        <p:nvSpPr>
          <p:cNvPr id="3" name="Text Placeholder 2"/>
          <p:cNvSpPr>
            <a:spLocks noGrp="1"/>
          </p:cNvSpPr>
          <p:nvPr>
            <p:ph type="body" idx="1"/>
          </p:nvPr>
        </p:nvSpPr>
        <p:spPr/>
        <p:txBody>
          <a:bodyPr/>
          <a:lstStyle/>
          <a:p>
            <a:r>
              <a:t>控件国际化与本地化：</a:t>
            </a:r>
          </a:p>
        </p:txBody>
      </p:sp>
      <p:sp>
        <p:nvSpPr>
          <p:cNvPr id="4" name="Content Placeholder 3"/>
          <p:cNvSpPr>
            <a:spLocks noGrp="1"/>
          </p:cNvSpPr>
          <p:nvPr>
            <p:ph sz="half" idx="2"/>
          </p:nvPr>
        </p:nvSpPr>
        <p:spPr/>
        <p:txBody>
          <a:bodyPr/>
          <a:lstStyle/>
          <a:p>
            <a:r>
              <a:t>1. 控件国际化设计：在控件的设计中考虑国际化，如支持多语言、多文化和多时区等，以确保控件能够适应不同的语言和文化环境。</a:t>
            </a:r>
          </a:p>
          <a:p>
            <a:r>
              <a:t>2. 控件本地化适配：根据目标市场的语言、文化和习惯，对控件进行本地化适配，如翻译控件文本、调整控件布局和改变控件颜色等，以确保控件能够更好地满足目标市场的需求。</a:t>
            </a:r>
          </a:p>
        </p:txBody>
      </p:sp>
      <p:sp>
        <p:nvSpPr>
          <p:cNvPr id="5" name="Text Placeholder 4"/>
          <p:cNvSpPr>
            <a:spLocks noGrp="1"/>
          </p:cNvSpPr>
          <p:nvPr>
            <p:ph type="body" idx="3"/>
          </p:nvPr>
        </p:nvSpPr>
        <p:spPr/>
        <p:txBody>
          <a:bodyPr/>
          <a:lstStyle/>
          <a:p>
            <a:r>
              <a:t>控件安全与隐私优化：</a:t>
            </a:r>
          </a:p>
        </p:txBody>
      </p:sp>
      <p:sp>
        <p:nvSpPr>
          <p:cNvPr id="6" name="Content Placeholder 5"/>
          <p:cNvSpPr>
            <a:spLocks noGrp="1"/>
          </p:cNvSpPr>
          <p:nvPr>
            <p:ph sz="half" idx="4"/>
          </p:nvPr>
        </p:nvSpPr>
        <p:spPr/>
        <p:txBody>
          <a:bodyPr/>
          <a:lstStyle/>
          <a:p>
            <a:r>
              <a:t>1. 控件安全设计：在控件的设计中考虑安全性，如使用安全编码、输入验证和权限控制等技术，以确保控件不会被恶意利用。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事件监听控制</a:t>
            </a:r>
          </a:p>
        </p:txBody>
      </p:sp>
      <p:sp>
        <p:nvSpPr>
          <p:cNvPr id="3" name="Subtitle 2"/>
          <p:cNvSpPr>
            <a:spLocks noGrp="1"/>
          </p:cNvSpPr>
          <p:nvPr>
            <p:ph type="subTitle" idx="1"/>
          </p:nvPr>
        </p:nvSpPr>
        <p:spPr/>
        <p:txBody>
          <a:bodyPr/>
          <a:lstStyle/>
          <a:p>
            <a:r>
              <a:t>控件的性能优化与资源节约</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事件监听控制</a:t>
            </a:r>
          </a:p>
        </p:txBody>
      </p:sp>
      <p:sp>
        <p:nvSpPr>
          <p:cNvPr id="3" name="Content Placeholder 2"/>
          <p:cNvSpPr>
            <a:spLocks noGrp="1"/>
          </p:cNvSpPr>
          <p:nvPr>
            <p:ph sz="half" idx="2"/>
          </p:nvPr>
        </p:nvSpPr>
        <p:spPr/>
        <p:txBody>
          <a:bodyPr/>
          <a:lstStyle/>
          <a:p>
            <a:r>
              <a:t>1. 事件代理是指通过一个中央处理器来处理所有事件，而不是让每个控件都分别处理自己的事件。这可以减少事件处理的开销，提高程序的性能。</a:t>
            </a:r>
          </a:p>
          <a:p>
            <a:r>
              <a:t>2. 事件代理还可以简化应用程序的开发，因为开发人员只需要处理中央处理器中的事件，而不需要处理每个控件中的事件。</a:t>
            </a:r>
          </a:p>
          <a:p>
            <a:r>
              <a:t>3. 事件代理的缺点是可能会增加程序的复杂性，并且可能会降低程序的灵活性。</a:t>
            </a:r>
          </a:p>
        </p:txBody>
      </p:sp>
      <p:sp>
        <p:nvSpPr>
          <p:cNvPr id="4" name="Text Placeholder 3"/>
          <p:cNvSpPr>
            <a:spLocks noGrp="1"/>
          </p:cNvSpPr>
          <p:nvPr>
            <p:ph type="body" idx="3"/>
          </p:nvPr>
        </p:nvSpPr>
        <p:spPr/>
        <p:txBody>
          <a:bodyPr/>
          <a:lstStyle/>
          <a:p>
            <a:r>
              <a:t>事件委托</a:t>
            </a:r>
          </a:p>
        </p:txBody>
      </p:sp>
      <p:sp>
        <p:nvSpPr>
          <p:cNvPr id="5" name="Content Placeholder 4"/>
          <p:cNvSpPr>
            <a:spLocks noGrp="1"/>
          </p:cNvSpPr>
          <p:nvPr>
            <p:ph sz="half" idx="4"/>
          </p:nvPr>
        </p:nvSpPr>
        <p:spPr/>
        <p:txBody>
          <a:bodyPr/>
          <a:lstStyle/>
          <a:p>
            <a:r>
              <a:t>1. 事件委托是指将一个控件的事件委托给另一个控件来处理。这可以减少事件处理的开销，提高程序的性能。</a:t>
            </a:r>
          </a:p>
          <a:p>
            <a:r>
              <a:t>2. 事件委托还可以简化应用程序的开发，因为开发人员只需要处理委托给另一个控件的事件，而不需要处理所有控件的事件。</a:t>
            </a:r>
          </a:p>
          <a:p>
            <a:r>
              <a:t>3. 事件委托的缺点是可能会增加程序的复杂性，并且可能会降低程序的灵活性。</a:t>
            </a:r>
          </a:p>
        </p:txBody>
      </p:sp>
      <p:sp>
        <p:nvSpPr>
          <p:cNvPr id="6" name="Text Placeholder 5"/>
          <p:cNvSpPr>
            <a:spLocks noGrp="1"/>
          </p:cNvSpPr>
          <p:nvPr>
            <p:ph type="body" idx="1"/>
          </p:nvPr>
        </p:nvSpPr>
        <p:spPr/>
        <p:txBody>
          <a:bodyPr/>
          <a:lstStyle/>
          <a:p>
            <a:r>
              <a:t>事件代理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事件监听控制</a:t>
            </a:r>
          </a:p>
        </p:txBody>
      </p:sp>
      <p:sp>
        <p:nvSpPr>
          <p:cNvPr id="3" name="Text Placeholder 2"/>
          <p:cNvSpPr>
            <a:spLocks noGrp="1"/>
          </p:cNvSpPr>
          <p:nvPr>
            <p:ph type="body" idx="1"/>
          </p:nvPr>
        </p:nvSpPr>
        <p:spPr/>
        <p:txBody>
          <a:bodyPr/>
          <a:lstStyle/>
          <a:p>
            <a:r>
              <a:t>事件抑制</a:t>
            </a:r>
          </a:p>
        </p:txBody>
      </p:sp>
      <p:sp>
        <p:nvSpPr>
          <p:cNvPr id="4" name="Content Placeholder 3"/>
          <p:cNvSpPr>
            <a:spLocks noGrp="1"/>
          </p:cNvSpPr>
          <p:nvPr>
            <p:ph sz="half" idx="2"/>
          </p:nvPr>
        </p:nvSpPr>
        <p:spPr/>
        <p:txBody>
          <a:bodyPr/>
          <a:lstStyle/>
          <a:p>
            <a:r>
              <a:t>1. 事件抑制是指在某些情况下阻止事件的传播。这可以减少事件处理的开销，提高程序的性能。</a:t>
            </a:r>
          </a:p>
          <a:p>
            <a:r>
              <a:t>2. 事件抑制还可以简化应用程序的开发，因为开发人员只需要处理没有被抑制的事件，而不需要处理所有事件。</a:t>
            </a:r>
          </a:p>
          <a:p>
            <a:r>
              <a:t>3. 事件抑制的缺点是可能会降低程序的灵活性，并且可能会使程序的代码难以维护。</a:t>
            </a:r>
          </a:p>
        </p:txBody>
      </p:sp>
      <p:sp>
        <p:nvSpPr>
          <p:cNvPr id="5" name="Text Placeholder 4"/>
          <p:cNvSpPr>
            <a:spLocks noGrp="1"/>
          </p:cNvSpPr>
          <p:nvPr>
            <p:ph type="body" idx="3"/>
          </p:nvPr>
        </p:nvSpPr>
        <p:spPr/>
        <p:txBody>
          <a:bodyPr/>
          <a:lstStyle/>
          <a:p>
            <a:r>
              <a:t>事件合并</a:t>
            </a:r>
          </a:p>
        </p:txBody>
      </p:sp>
      <p:sp>
        <p:nvSpPr>
          <p:cNvPr id="6" name="Content Placeholder 5"/>
          <p:cNvSpPr>
            <a:spLocks noGrp="1"/>
          </p:cNvSpPr>
          <p:nvPr>
            <p:ph sz="half" idx="4"/>
          </p:nvPr>
        </p:nvSpPr>
        <p:spPr/>
        <p:txBody>
          <a:bodyPr/>
          <a:lstStyle/>
          <a:p>
            <a:r>
              <a:t>1. 事件合并是指将多个事件合并成一个事件。这可以减少事件处理的开销，提高程序的性能。</a:t>
            </a:r>
          </a:p>
          <a:p>
            <a:r>
              <a:t>2. 事件合并还可以简化应用程序的开发，因为开发人员只需要处理合并后的事件，而不需要处理多个事件。</a:t>
            </a:r>
          </a:p>
          <a:p>
            <a:r>
              <a:t>3. 事件合并的缺点是可能会降低程序的灵活性，并且可能会使程序的代码难以维护。</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事件监听控制</a:t>
            </a:r>
          </a:p>
        </p:txBody>
      </p:sp>
      <p:sp>
        <p:nvSpPr>
          <p:cNvPr id="3" name="Content Placeholder 2"/>
          <p:cNvSpPr>
            <a:spLocks noGrp="1"/>
          </p:cNvSpPr>
          <p:nvPr>
            <p:ph sz="half" idx="2"/>
          </p:nvPr>
        </p:nvSpPr>
        <p:spPr/>
        <p:txBody>
          <a:bodyPr/>
          <a:lstStyle/>
          <a:p>
            <a:r>
              <a:t>1. 事件延迟是指在事件发生后延迟一段时间再处理事件。这可以减少事件处理的开销，提高程序的性能。</a:t>
            </a:r>
          </a:p>
          <a:p>
            <a:r>
              <a:t>2. 事件延迟还可以提高程序的灵活性，因为开发人员可以控制事件处理的时机。</a:t>
            </a:r>
          </a:p>
          <a:p>
            <a:r>
              <a:t>3. 事件延迟的缺点是可能会降低程序的响应速度，并且可能会使程序的代码难以维护。</a:t>
            </a:r>
          </a:p>
        </p:txBody>
      </p:sp>
      <p:sp>
        <p:nvSpPr>
          <p:cNvPr id="4" name="Text Placeholder 3"/>
          <p:cNvSpPr>
            <a:spLocks noGrp="1"/>
          </p:cNvSpPr>
          <p:nvPr>
            <p:ph type="body" idx="3"/>
          </p:nvPr>
        </p:nvSpPr>
        <p:spPr/>
        <p:txBody>
          <a:bodyPr/>
          <a:lstStyle/>
          <a:p>
            <a:r>
              <a:t>事件节流</a:t>
            </a:r>
          </a:p>
        </p:txBody>
      </p:sp>
      <p:sp>
        <p:nvSpPr>
          <p:cNvPr id="5" name="Content Placeholder 4"/>
          <p:cNvSpPr>
            <a:spLocks noGrp="1"/>
          </p:cNvSpPr>
          <p:nvPr>
            <p:ph sz="half" idx="4"/>
          </p:nvPr>
        </p:nvSpPr>
        <p:spPr/>
        <p:txBody>
          <a:bodyPr/>
          <a:lstStyle/>
          <a:p>
            <a:r>
              <a:t>1. 事件节流是指在短时间内只处理一次事件。这可以减少事件处理的开销，提高程序的性能。</a:t>
            </a:r>
          </a:p>
          <a:p>
            <a:r>
              <a:t>2. 事件节流还可以提高程序的灵活性，因为开发人员可以控制事件处理的频率。</a:t>
            </a:r>
          </a:p>
          <a:p>
            <a:r>
              <a:t>3. 事件节流的缺点是可能会降低程序的响应速度，并且可能会使程序的代码难以维护。</a:t>
            </a:r>
          </a:p>
        </p:txBody>
      </p:sp>
      <p:sp>
        <p:nvSpPr>
          <p:cNvPr id="6" name="Text Placeholder 5"/>
          <p:cNvSpPr>
            <a:spLocks noGrp="1"/>
          </p:cNvSpPr>
          <p:nvPr>
            <p:ph type="body" idx="1"/>
          </p:nvPr>
        </p:nvSpPr>
        <p:spPr/>
        <p:txBody>
          <a:bodyPr/>
          <a:lstStyle/>
          <a:p>
            <a:r>
              <a:t>事件延迟</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控件缓存使用</a:t>
            </a:r>
          </a:p>
        </p:txBody>
      </p:sp>
      <p:sp>
        <p:nvSpPr>
          <p:cNvPr id="3" name="Subtitle 2"/>
          <p:cNvSpPr>
            <a:spLocks noGrp="1"/>
          </p:cNvSpPr>
          <p:nvPr>
            <p:ph type="subTitle" idx="1"/>
          </p:nvPr>
        </p:nvSpPr>
        <p:spPr/>
        <p:txBody>
          <a:bodyPr/>
          <a:lstStyle/>
          <a:p>
            <a:r>
              <a:t>控件的性能优化与资源节约</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https://d.book118.com/898003064143006041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控件类型选择</vt:lpstr>
      <vt:lpstr>控件类型选择</vt:lpstr>
      <vt:lpstr>控件类型选择</vt:lpstr>
      <vt:lpstr>控件类型选择</vt:lpstr>
      <vt:lpstr>控件使用优化</vt:lpstr>
      <vt:lpstr>控件使用优化</vt:lpstr>
      <vt:lpstr>控件使用优化</vt:lpstr>
      <vt:lpstr>控件使用优化</vt:lpstr>
      <vt:lpstr>事件监听控制</vt:lpstr>
      <vt:lpstr>事件监听控制</vt:lpstr>
      <vt:lpstr>事件监听控制</vt:lpstr>
      <vt:lpstr>事件监听控制</vt:lpstr>
      <vt:lpstr>控件缓存使用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2024-09-20T21:07:54.347</cp:lastPrinted>
  <dcterms:created xsi:type="dcterms:W3CDTF">2024-09-20T13:07:54Z</dcterms:created>
  <dcterms:modified xsi:type="dcterms:W3CDTF">2024-09-20T13:07:56Z</dcterms:modified>
</cp:coreProperties>
</file>