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57F0AC-6D14-4B2E-9980-E023939960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2B66A8-82E7-4F59-A965-48758CC9B4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25C8A9-9467-446D-AC0F-1CA8005BA0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FECEBD-6332-431F-AC53-0106F16C34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2096DD-2F83-4688-AD29-8202347161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17980E-7516-44B8-9311-11A50AE213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DE35A3-F5A5-430F-B432-7AB7D85917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0A1CE7-787B-441D-8517-E64F4623D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D5C04F-D451-4904-9FD0-2C22079CE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77CB47-39FC-4937-B879-C3E1381F8B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8F14EB-4A61-455B-BB5D-18DC551C7C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E2078-237D-7C2C-B630-C7B2BAB04B96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3101725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chemeClr val="tx1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3030016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  <a:solidFill>
            <a:srgbClr val="4787C7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D2F5E9-B0A3-F4C3-213F-5728E86B525D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ED4890-3C16-3E33-1314-7CA5E1875DEA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3D8610-139E-055D-B613-86C0D02419CC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EE210B1-74BC-7137-9DBA-FAEE85C1042C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BE030A12-50E2-38B2-5638-BF0844B7F729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D9D86A-3D98-8F82-5B4A-AB72ABD6484F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022DF-508D-E511-3A38-34ED78563EC4}"/>
              </a:ext>
            </a:extLst>
          </p:cNvPr>
          <p:cNvGrpSpPr/>
          <p:nvPr userDrawn="1"/>
        </p:nvGrpSpPr>
        <p:grpSpPr>
          <a:xfrm>
            <a:off x="8128290" y="2229680"/>
            <a:ext cx="2717187" cy="2982885"/>
            <a:chOff x="8128290" y="2229680"/>
            <a:chExt cx="2717187" cy="2982885"/>
          </a:xfrm>
        </p:grpSpPr>
        <p:sp>
          <p:nvSpPr>
            <p:cNvPr id="12" name="矩形: 对角圆角 36">
              <a:extLst>
                <a:ext uri="{FF2B5EF4-FFF2-40B4-BE49-F238E27FC236}">
                  <a16:creationId xmlns:a16="http://schemas.microsoft.com/office/drawing/2014/main" id="{595B5A32-9CD8-BB57-5D4B-123878C40D19}"/>
                </a:ext>
              </a:extLst>
            </p:cNvPr>
            <p:cNvSpPr/>
            <p:nvPr userDrawn="1"/>
          </p:nvSpPr>
          <p:spPr>
            <a:xfrm>
              <a:off x="8128290" y="2229680"/>
              <a:ext cx="2717187" cy="29828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8DCA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870C6DF1-A833-2228-8EB9-4A8398B5D8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60012" y="2775466"/>
              <a:ext cx="1915076" cy="1823161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739591-6F80-03B9-68FB-3302837D5D70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25E6B77-A820-60D3-F237-2BB7843B3F46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0859A5C-723B-0791-E02B-1FC25352E9FA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D009657-9EC1-E7FF-9505-408AC72E4776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F992DE8E-995A-9CF5-35E4-15DA672D25D4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1BAF4-F369-DF23-0547-8CA0580D84F6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800306614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087217" y="2900574"/>
            <a:ext cx="966566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rgbClr val="003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控件的物联网应用与智能家居</a:t>
            </a:r>
            <a:endParaRPr lang="en-US" altLang="zh-CN" sz="4200" b="1">
              <a:solidFill>
                <a:srgbClr val="003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B93DD-8314-CC2E-0444-E8DC6CC8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136740" y="3108818"/>
            <a:ext cx="8032828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defTabSz="914377">
              <a:lnSpc>
                <a:spcPts val="5000"/>
              </a:lnSpc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物联网技术在控件领域的应用概述
 智能家居中控件的物联网应用场景
 基于物联网的智能控件关键技术
 智能控件与智能家居系统集成方案
 物联网智能控件数据安全与隐私保护
 物联网智能控件标准化与互操作性探讨
 智能控件在智能家居中的应用前景与挑战
 物联网智能控件未来发展与展望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物联网技术在控件领域的应用概述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控件的物联网应用与智能家居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物联网技术在控件领域的应用概述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物联网技术在控件领域的应用概况：</a:t>
            </a:r>
          </a:p>
          <a:p>
            <a:r>
              <a:t> - 物联网技术在控件领域的应用越来越广泛，涉及工业、建筑、交通、能源等多个领域。</a:t>
            </a:r>
          </a:p>
          <a:p>
            <a:r>
              <a:t> - 物联网技术为控件系统提供了新的发展方向，实现了控件系统的智能化、网络化和远程控制。</a:t>
            </a:r>
          </a:p>
          <a:p>
            <a:r>
              <a:t>2. 物联网技术在控件领域的应用优势：</a:t>
            </a:r>
          </a:p>
          <a:p>
            <a:r>
              <a:t> - 物联网技术可以实现对控件系统的实时监控，便于及时发现和解决问题，提高控件系统的可靠性和安全性。</a:t>
            </a:r>
          </a:p>
          <a:p>
            <a:r>
              <a:t> - 物联网技术可以实现对控件系统的远程控制，方便用户随时随地对控件系统进行操作，提高控件系统的灵活性。</a:t>
            </a:r>
          </a:p>
          <a:p>
            <a:r>
              <a:t> - 物联网技术可以实现对控件系统的互联互通，使得不同控件系统之间能够相互通信和协作，提高控件系统的整体效率。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物联网技术在控件领域的应用概述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物联网技术在控件领域的应用概述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物联网技术在控件领域的应用方向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智能工业控制：</a:t>
            </a:r>
          </a:p>
          <a:p>
            <a:r>
              <a:t> - 物联网技术可以实现对工业控制系统的智能化，实现工业生产过程的自动化和无人化，提高工业生产的效率和质量。</a:t>
            </a:r>
          </a:p>
          <a:p>
            <a:r>
              <a:t> - 物联网技术可以实现对工业控制系统的远程控制，方便用户随时随地对工业控制系统进行操作，提高工业控制系统的灵活性。</a:t>
            </a:r>
          </a:p>
          <a:p>
            <a:r>
              <a:t> - 物联网技术可以实现对工业控制系统的实时监控，便于及时发现和解决问题，提高工业控制系统的可靠性和安全性。</a:t>
            </a:r>
          </a:p>
          <a:p>
            <a:r>
              <a:t>2. 智能楼宇控制：</a:t>
            </a:r>
          </a:p>
          <a:p>
            <a:r>
              <a:t> - 物联网技术可以实现对楼宇控制系统的智能化，实现楼宇内环境的自动化控制，提高楼宇内的舒适性和节能性。</a:t>
            </a:r>
          </a:p>
          <a:p>
            <a:r>
              <a:t> - 物联网技术可以实现对楼宇控制系统的远程控制，方便用户随时随地对楼宇控制系统进行操作，提高楼宇控制系统的灵活性。</a:t>
            </a:r>
          </a:p>
          <a:p>
            <a:r>
              <a:t> - 物联网技术可以实现对楼宇控制系统的实时监控，便于及时发现和解决问题，提高楼宇控制系统的可靠性和安全性。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物联网技术在控件领域的应用概述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物联网技术在控件领域的应用案例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智能家居控制：</a:t>
            </a:r>
          </a:p>
          <a:p>
            <a:r>
              <a:t> - 物联网技术可以实现对家居控制系统的智能化，实现家居内环境的自动化控制，提高家居内的舒适性和节能性。</a:t>
            </a:r>
          </a:p>
          <a:p>
            <a:r>
              <a:t> - 物联网技术可以实现对家居控制系统的远程控制，方便用户随时随地对家居控制系统进行操作，提高家居控制系统的灵活性。</a:t>
            </a:r>
          </a:p>
          <a:p>
            <a:r>
              <a:t> - 物联网技术可以实现对家居控制系统的实时监控，便于及时发现和解决问题，提高家居控制系统的可靠性和安全性。</a:t>
            </a:r>
          </a:p>
          <a:p>
            <a:r>
              <a:t>2. 智能交通控制：</a:t>
            </a:r>
          </a:p>
          <a:p>
            <a:r>
              <a:t> - 物联网技术可以实现对交通控制系统的智能化，实现交通信号灯的自动控制，提高交通的效率和安全性。</a:t>
            </a:r>
          </a:p>
          <a:p>
            <a:r>
              <a:t> - 物联网技术可以实现对交通控制系统的远程控制，方便用户随时随地对交通控制系统进行操作，提高交通控制系统的灵活性。</a:t>
            </a:r>
          </a:p>
          <a:p>
            <a:r>
              <a:t> - 物联网技术可以实现对交通控制系统的实时监控，便于及时发现和解决问题，提高交通控制系统的可靠性和安全性。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智能家居中控件的物联网应用场景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控件的物联网应用与智能家居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智能家居中控件的物联网应用场景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智能家居中的控件物联网应用概述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物联网技术在智能家居中的应用日益广泛，智能家居控件作为物联网技术的重要组成部分，在智能家居系统中发挥着越来越重要的作用。</a:t>
            </a:r>
          </a:p>
          <a:p>
            <a:r>
              <a:t>2. 智能家居控件物联网应用可以实现对家居设备的远程控制、自动化控制、智能联动控制等功能，提高家居生活的便利性和舒适性。</a:t>
            </a:r>
          </a:p>
          <a:p>
            <a:r>
              <a:t>3. 智能家居控件物联网应用将成为未来智能家居发展的主要趋势之一，具有广阔的市场前景。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智能家居控件物联网应用场景——智能照明控制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智能照明控制是智能家居控件物联网应用最常见的场景之一，通过智能照明控件可以实现对家居灯光的远程控制、自动化控制、智能联动控制等功能。</a:t>
            </a:r>
          </a:p>
          <a:p>
            <a:r>
              <a:t>2. 智能照明控件物联网应用可以实现多种智能照明场景，例如：入户自动照明、离家自动熄灯、定时开关灯、根据环境光线自动调节灯光亮度等。</a:t>
            </a:r>
          </a:p>
          <a:p>
            <a:r>
              <a:t>3. 智能照明控件物联网应用可以有效节约能源，提高家居生活的便利性和舒适性。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智能家居中控件的物联网应用场景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智能家居控件物联网应用场景——智能安防控制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智能安防控制是智能家居控件物联网应用的另一个常见场景，通过智能安防控件可以实现对家居安防设备的远程控制、自动化控制、智能联动控制等功能。</a:t>
            </a:r>
          </a:p>
          <a:p>
            <a:r>
              <a:t>2. 智能安防控件物联网应用可以实现多种智能安防场景，例如：入户自动布防、离家自动撤防、移动侦测报警、门窗异常报警等。</a:t>
            </a:r>
          </a:p>
          <a:p>
            <a:r>
              <a:t>3. 智能安防控件物联网应用可以有效提高家居的安全性，保障家居财产和人身安全。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智能家居控件物联网应用场景——智能温控控制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智能温控控制是智能家居控件物联网应用的另一个重要场景，通过智能温控控件可以实现对家居温控设备的远程控制、自动化控制、智能联动控制等功能。</a:t>
            </a:r>
          </a:p>
          <a:p>
            <a:r>
              <a:t>2. 智能温控控件物联网应用可以实现多种智能温控场景，例如：定时开关空调、根据室内外温度自动调节空调温度、根据人体活动情况自动调节空调温度等。</a:t>
            </a:r>
          </a:p>
          <a:p>
            <a:r>
              <a:t>3. 智能温控控件物联网应用可以有效节约能源，提高家居生活的舒适性。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智能家居中控件的物联网应用场景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智能家居控件物联网应用场景——智能家电控制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智能家电控制是智能家居控件物联网应用的重要场景之一，通过智能家电控件可以实现对家居家电的远程控制、自动化控制、智能联动控制等功能。</a:t>
            </a:r>
          </a:p>
          <a:p>
            <a:r>
              <a:t>2. 智能家电控件物联网应用可以实现多种智能家电场景，例如：定时开关家电、根据使用习惯自动开关家电、根据室内外环境自动调整家电工作模式等。</a:t>
            </a:r>
          </a:p>
          <a:p>
            <a:r>
              <a:t>3. 智能家电控件物联网应用可以有效节约能源，提高家居生活的便利性和舒适性。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智能家居控件物联网应用场景——智能窗帘控制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智能窗帘控制是智能家居控件物联网应用的新兴场景之一，通过智能窗帘控件可以实现对家居窗帘的远程控制、自动化控制、智能联动控制等功能。</a:t>
            </a:r>
          </a:p>
          <a:p>
            <a:r>
              <a:t>2. 智能窗帘控件物联网应用可以实现多种智能窗帘场景，例如：定时开关窗帘、根据室内外光线自动调节窗帘开合度、根据天气情况自动调节窗帘开合度等。</a:t>
            </a:r>
          </a:p>
          <a:p>
            <a:r>
              <a:t>3. 智能窗帘控件物联网应用可以有效节约能源，提高家居生活的便利性和舒适性。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基于物联网的智能控件关键技术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控件的物联网应用与智能家居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基于物联网的智能控件关键技术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数据安全：确保智能控件在数据传输和存储过程中不被窃取或篡改，包含有效加密算法和协议的应用、数据完整性校验机制的实现。</a:t>
            </a:r>
          </a:p>
          <a:p>
            <a:r>
              <a:t>2. 身份认证：对智能控件进行身份验证，防止未经授权的设备接入物联网系统，包含有效的身份认证机制，如证书认证、生物识别认证等。</a:t>
            </a:r>
          </a:p>
          <a:p>
            <a:r>
              <a:t>3. 访问控制：控制智能控件对物联网系统资源的访问权限，防止非法访问和操作，包含有效的访问控制机制，如角色访问控制、基于属性的访问控制等。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基于物联网的智能控件互操作性技术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标准化：制定统一的智能控件互操作性标准，确保不同品牌、不同型号的智能控件能够无缝连接和协同工作，包含支持多种通信协议，支持不同设备之间的自动发现和连接。</a:t>
            </a:r>
          </a:p>
          <a:p>
            <a:r>
              <a:t>2. 数据格式标准化：建立统一的数据格式标准，确保智能控件之间能够交换和理解数据，包含支持多种数据格式，支持数据格式的转换。</a:t>
            </a:r>
          </a:p>
          <a:p>
            <a:r>
              <a:t>3. 接口标准化：建立统一的接口标准，确保智能控件能够与物联网平台、应用软件等其他系统进行无缝集成，包含支持多种接口，支持接口的自动发现和连接。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基于物联网的智能控件安全技术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基于物联网的智能控件关键技术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基于物联网的智能控件能源管理技术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能耗监测：实时监测智能控件的能耗，包含支持多种能耗监测方法，支持能耗数据的存储和分析。</a:t>
            </a:r>
          </a:p>
          <a:p>
            <a:r>
              <a:t>2. 能耗控制：根据用户需求和环境条件对智能控件的能耗进行控制，包含支持多种能耗控制策略，支持能耗控制参数的调整。</a:t>
            </a:r>
          </a:p>
          <a:p>
            <a:r>
              <a:t>3. 能效优化：通过对智能控件的能耗数据进行分析，优化智能控件的能耗性能，包含支持多种能效优化算法，支持能效优化参数的调整。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基于物联网的智能控件故障诊断技术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故障检测：及时检测智能控件的故障，包含支持多种故障检测方法，支持故障检测参数的调整。</a:t>
            </a:r>
          </a:p>
          <a:p>
            <a:r>
              <a:t>2. 故障诊断：分析智能控件故障的原因，包含支持多种故障诊断方法，支持故障诊断参数的调整。</a:t>
            </a:r>
          </a:p>
          <a:p>
            <a:r>
              <a:t>3. 故障修复：提供故障修复建议，包含支持多种故障修复方法，支持故障修复参数的调整。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基于物联网的智能控件关键技术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基于物联网的智能控件云计算技术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数据存储：将智能控件生成的数据存储在云端，包含支持多种数据存储服务，支持数据的备份和恢复。</a:t>
            </a:r>
          </a:p>
          <a:p>
            <a:r>
              <a:t>2. 数据分析：利用云计算平台的强大算力对智能控件生成的数据进行分析，包含支持多种数据分析算法，支持数据分析结果的存储和展示。</a:t>
            </a:r>
          </a:p>
          <a:p>
            <a:r>
              <a:t>3. 远程控制：通过云端平台对智能控件进行远程控制，包含支持多种远程控制方式，支持远程控制参数的调整。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基于物联网的智能控件人工智能技术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智能学习：利用人工智能技术使智能控件能够从数据中学习，不断提高其性能和效率，包含支持多种智能学习算法，支持智能学习参数的调整。</a:t>
            </a:r>
          </a:p>
          <a:p>
            <a:r>
              <a:t>2. 智能决策：利用人工智能技术使智能控件能够根据数据做出智能决策，包含支持多种智能决策算法，支持智能决策参数的调整。</a:t>
            </a:r>
          </a:p>
          <a:p>
            <a:r>
              <a:t>3. 智能优化：利用人工智能技术使智能控件能够对自身性能和效率进行优化，包含支持多种智能优化算法，支持智能优化参数的调整。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智能控件与智能家居系统集成方案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控件的物联网应用与智能家居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https://d.book118.com/898003066143006041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7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物联网技术在控件领域的应用概述</vt:lpstr>
      <vt:lpstr> 物联网技术在控件领域的应用概述</vt:lpstr>
      <vt:lpstr> 物联网技术在控件领域的应用概述</vt:lpstr>
      <vt:lpstr> 物联网技术在控件领域的应用概述</vt:lpstr>
      <vt:lpstr> 智能家居中控件的物联网应用场景</vt:lpstr>
      <vt:lpstr> 智能家居中控件的物联网应用场景</vt:lpstr>
      <vt:lpstr> 智能家居中控件的物联网应用场景</vt:lpstr>
      <vt:lpstr> 智能家居中控件的物联网应用场景</vt:lpstr>
      <vt:lpstr> 基于物联网的智能控件关键技术</vt:lpstr>
      <vt:lpstr> 基于物联网的智能控件关键技术</vt:lpstr>
      <vt:lpstr> 基于物联网的智能控件关键技术</vt:lpstr>
      <vt:lpstr> 基于物联网的智能控件关键技术</vt:lpstr>
      <vt:lpstr> 智能控件与智能家居系统集成方案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2024-09-20T21:07:54.719</cp:lastPrinted>
  <dcterms:created xsi:type="dcterms:W3CDTF">2024-09-20T13:07:54Z</dcterms:created>
  <dcterms:modified xsi:type="dcterms:W3CDTF">2024-09-20T13:07:56Z</dcterms:modified>
</cp:coreProperties>
</file>