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3D279-8287-4205-B05D-00624195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6AC4-B990-4323-BE3E-B6EA908F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CB257-A168-4004-9CE4-3E5F3DB2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81089-B640-4577-A3EB-2BCF202F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712D7-B14A-4E70-955F-0C018ACF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37E7F-DDA6-42D9-A0AC-69F70E41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5C40B-2338-4FC5-98CA-1229641C0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4B6FA-4BFF-46E6-84A1-86934A78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0F8BE-4CBA-4921-90EB-1277C5CE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CEF5-FAC6-4337-BAF6-BD8F500A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7B2F3-1AE2-42E2-A032-ADA0B9E2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3130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202X-XX-XX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市场运营述职总结及计划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市场运营工作总结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市场运营策略优化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市场运营工作总结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对市场运营的目标进行总结，包括销售额、市场份额、客户数量等关键指标。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提出针对未完成目标的改进措施，包括调整市场策略、优化产品结构、加强内部管理等。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详细分析目标完成情况，包括实际完成值、完成率、达成情况等。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未完成原因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分析未完成目标的原因，包括市场变化、竞争加剧、内部管理问题等。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51" b="91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策略实施情况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对市场运营策略的实施情况进行总结，包括产品定位、价格策略、渠道策略等。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对运营策略的效果进行评估，包括销售额提升、市场份额扩大、客户满意度提高等。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策略调整建议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根据策略效果评估结果，提出运营策略的调整建议，包括调整产品定位、优化价格策略、拓展销售渠道等。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通过调查问卷、电话访问等方式收集客户对产品或服务的反馈意见。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对收集到的客户反馈进行整理和分析，了解客户对产品或服务的满意度。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针对客户满意度较低的方面，提出提升客户满意度的措施，包括优化产品功能、提高服务质量、加强售后服务等。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满意度提升措施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对运营数据进行分析，了解市场运营的效果，包括盈利能力、市场份额、客户忠诚度等。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运营数据统计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对市场运营过程中产生的各项数据进行统计，包括销售额、客户数量、市场占有率等。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运营改进建议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根据运营效果分析结果，提出改进市场运营的建议，包括优化产品结构、加强市场营销、提高服务质量等。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运营效果评估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了解竞争对手的基本情况，包括公司规模、市场份额、产品线等。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竞争对手优势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分析竞争对手在市场上的竞争优势，如品牌知名度、渠道覆盖、产品创新等。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研究竞争对手的市场策略、营销手段和定价策略，以了解其竞争优势的来源。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根据行业发展趋势和市场现状，预测市场未来的容量和增长速度。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分析市场格局的变化趋势，包括新的竞争对手的出现、行业洗牌等。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分析所在行业的发展趋势，包括技术进步、政策法规变化等。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了解目标消费者的基本特征，包括年龄、性别、收入、消费习惯等。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通过市场调查和数据分析，了解消费者对产品的需求和期望。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研究消费者的购买决策过程，包括购买渠道、购买频率、购买决策因素等。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市场运营策略优化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https://d.book118.com/898003130042006030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2024-09-06T15:36:48.822</cp:lastPrinted>
  <dcterms:created xsi:type="dcterms:W3CDTF">2024-09-06T07:36:48Z</dcterms:created>
  <dcterms:modified xsi:type="dcterms:W3CDTF">2024-09-06T07:36:51Z</dcterms:modified>
</cp:coreProperties>
</file>