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C6F5B-A993-4951-AC05-F9C0C842C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A6704-A959-49B0-AFE4-887E59F0A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BE391-1098-47CE-A525-0821E5705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1798C-9EC7-477B-B5BF-1D8126485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1EB27A-DCA0-4BE5-A272-B1F449DE7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128265-5FAB-416D-BDF3-52F5DB94D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42758-F2E6-42FC-ADCC-6E89921A2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087AC-7F98-43D1-A375-8608B43E7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87935-232E-48AE-90FD-89308B1EB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72888-1905-45FF-B755-0238F7983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A3225-0CAC-4518-9EFC-CBA99BB74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040271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498785" y="1879436"/>
            <a:ext cx="7244080" cy="742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9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供应商质量趋势分析报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5567207" cy="6306311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6201899" y="992071"/>
            <a:ext cx="3297554" cy="3822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9"/>
              </a:lnSpc>
            </a:pPr>
            <a:endParaRPr lang="Arial" altLang="Arial" sz="100"/>
          </a:p>
          <a:p>
            <a:pPr marL="188555" algn="l" rtl="0" eaLnBrk="0">
              <a:lnSpc>
                <a:spcPct val="86000"/>
              </a:lnSpc>
            </a:pPr>
            <a:r>
              <a:rPr sz="4500" spc="2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4500" spc="1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4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731"/>
              </a:spcBef>
            </a:pPr>
            <a:r>
              <a:rPr sz="2400" spc="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722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商质量现状分析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31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商质量趋势预测</a:t>
            </a:r>
            <a:endParaRPr lang="Microsoft YaHei" altLang="Microsoft YaHei" sz="2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1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商质量改进措施</a:t>
            </a:r>
            <a:endParaRPr lang="Microsoft YaHei" altLang="Microsoft YaHei" sz="24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5714643" y="5364825"/>
            <a:ext cx="784859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862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3000"/>
          </a:p>
        </p:txBody>
      </p:sp>
      <p:sp>
        <p:nvSpPr>
          <p:cNvPr id="7" name="textbox 7"/>
          <p:cNvSpPr/>
          <p:nvPr/>
        </p:nvSpPr>
        <p:spPr>
          <a:xfrm>
            <a:off x="5702339" y="2596499"/>
            <a:ext cx="605790" cy="522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815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803003" y="4282080"/>
            <a:ext cx="6500495" cy="1496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80"/>
              </a:lnSpc>
            </a:pPr>
            <a:endParaRPr lang="Arial" altLang="Arial" sz="100"/>
          </a:p>
          <a:p>
            <a:pPr marL="16024" algn="l" rtl="0" eaLnBrk="0">
              <a:lnSpc>
                <a:spcPct val="91000"/>
              </a:lnSpc>
            </a:pP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150000"/>
              </a:lnSpc>
              <a:spcBef>
                <a:spcPts val="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在全球化和市场竞争日益激烈的背景下，供应商质量对于企业成功至关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重要。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了解和分析供应商质量趋势，企业能够更好地管理供应商、优化采购决策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和提高产品质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" name="textbox 10"/>
          <p:cNvSpPr/>
          <p:nvPr/>
        </p:nvSpPr>
        <p:spPr>
          <a:xfrm>
            <a:off x="878001" y="1747749"/>
            <a:ext cx="6499859" cy="1136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87"/>
              </a:lnSpc>
            </a:pPr>
            <a:endParaRPr lang="Arial" altLang="Arial" sz="100"/>
          </a:p>
          <a:p>
            <a:pPr marL="43608" algn="l" rtl="0" eaLnBrk="0">
              <a:lnSpc>
                <a:spcPct val="92000"/>
              </a:lnSpc>
            </a:pPr>
            <a:r>
              <a:rPr sz="23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23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600"/>
          </a:p>
          <a:p>
            <a:pPr marL="20319" indent="-7619" algn="l" rtl="0" eaLnBrk="0">
              <a:lnSpc>
                <a:spcPct val="15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旨在分析供应商质量趋势，为管理层提供决策依据，以提高整体供应链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的效率和可靠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" name="textbox 11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EB554D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866574" y="1250442"/>
            <a:ext cx="10458849" cy="2438400"/>
            <a:chExt cx="10458849" cy="2438400"/>
          </a:xfrm>
        </p:grpSpPr>
        <p:sp>
          <p:nvSpPr>
            <p:cNvPr id="36" name="rect"/>
            <p:cNvSpPr/>
            <p:nvPr/>
          </p:nvSpPr>
          <p:spPr>
            <a:xfrm>
              <a:off x="0" y="0"/>
              <a:ext cx="10458849" cy="2438400"/>
            </a:xfrm>
            <a:prstGeom prst="rect">
              <a:avLst/>
            </a:pr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textbox 37"/>
            <p:cNvSpPr/>
            <p:nvPr/>
          </p:nvSpPr>
          <p:spPr>
            <a:xfrm>
              <a:off x="545386" y="380952"/>
              <a:ext cx="9359265" cy="13341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9331"/>
                </a:lnSpc>
              </a:pPr>
              <a:endParaRPr lang="Arial" altLang="Arial" sz="100"/>
            </a:p>
            <a:p>
              <a:pPr marL="14751" algn="l" rtl="0" eaLnBrk="0">
                <a:lnSpc>
                  <a:spcPct val="91000"/>
                </a:lnSpc>
              </a:pP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  <a:endParaRPr lang="Microsoft YaHei" altLang="Microsoft YaHei" sz="2000"/>
            </a:p>
            <a:p>
              <a:pPr algn="l" rtl="0" eaLnBrk="0">
                <a:lnSpc>
                  <a:spcPct val="18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2286" algn="l" rtl="0" eaLnBrk="0">
                <a:lnSpc>
                  <a:spcPct val="151000"/>
                </a:lnSpc>
                <a:spcBef>
                  <a:spcPts val="4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主要关注近三年内与公司合作的供应商的质量数据，涉及的供应商类型包括原材料、零部件和直接产品供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应商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576703" y="887243"/>
              <a:ext cx="9258396" cy="76200"/>
            </a:xfrm>
            <a:prstGeom prst="rect">
              <a:avLst/>
            </a:prstGeom>
          </p:spPr>
        </p:pic>
      </p:grpSp>
      <p:grpSp>
        <p:nvGrpSpPr>
          <p:cNvPr id="6" name="group 6"/>
          <p:cNvGrpSpPr/>
          <p:nvPr/>
        </p:nvGrpSpPr>
        <p:grpSpPr>
          <a:xfrm rot="21600000">
            <a:off x="866574" y="3952505"/>
            <a:ext cx="10458849" cy="2438400"/>
            <a:chExt cx="10458849" cy="2438400"/>
          </a:xfrm>
        </p:grpSpPr>
        <p:sp>
          <p:nvSpPr>
            <p:cNvPr id="39" name="rect"/>
            <p:cNvSpPr/>
            <p:nvPr/>
          </p:nvSpPr>
          <p:spPr>
            <a:xfrm>
              <a:off x="0" y="0"/>
              <a:ext cx="10458849" cy="2438400"/>
            </a:xfrm>
            <a:prstGeom prst="rect">
              <a:avLst/>
            </a:prstGeom>
            <a:solidFill>
              <a:srgbClr val="FBDDD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textbox 40"/>
            <p:cNvSpPr/>
            <p:nvPr/>
          </p:nvSpPr>
          <p:spPr>
            <a:xfrm>
              <a:off x="533194" y="396938"/>
              <a:ext cx="9359265" cy="13106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987"/>
                </a:lnSpc>
              </a:pPr>
              <a:endParaRPr lang="Arial" altLang="Arial" sz="100"/>
            </a:p>
            <a:p>
              <a:pPr marL="25238" algn="l" rtl="0" eaLnBrk="0">
                <a:lnSpc>
                  <a:spcPct val="91000"/>
                </a:lnSpc>
              </a:pPr>
              <a:r>
                <a:rPr sz="2000" spc="-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EB554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  <a:endParaRPr lang="Microsoft YaHei" altLang="Microsoft YaHei" sz="2000"/>
            </a:p>
            <a:p>
              <a:pPr algn="l" rtl="0" eaLnBrk="0">
                <a:lnSpc>
                  <a:spcPct val="171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8288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8C161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由于数据收集的局限性，报告未能涵</a:t>
              </a:r>
              <a:r>
                <a:rPr sz="1500" spc="0">
                  <a:solidFill>
                    <a:srgbClr val="8C161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盖所有供应商的质量信息，可能存在一定的数据偏差。此外，市场变化、供 </a:t>
              </a:r>
              <a:r>
                <a:rPr sz="1500" spc="-20">
                  <a:solidFill>
                    <a:srgbClr val="8C161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应商内部管理和技术进步等因素</a:t>
              </a:r>
              <a:r>
                <a:rPr sz="1500" spc="-10">
                  <a:solidFill>
                    <a:srgbClr val="8C161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也</a:t>
              </a:r>
              <a:r>
                <a:rPr sz="1500" spc="0">
                  <a:solidFill>
                    <a:srgbClr val="8C161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可能影响报告的分析结果。</a:t>
              </a:r>
              <a:endParaRPr lang="Microsoft YaHei" altLang="Microsoft YaHei" sz="1500"/>
            </a:p>
          </p:txBody>
        </p:sp>
        <p:pic>
          <p:nvPicPr>
            <p:cNvPr id="41" name="picture 4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568984" y="838847"/>
              <a:ext cx="9258396" cy="76200"/>
            </a:xfrm>
            <a:prstGeom prst="rect">
              <a:avLst/>
            </a:prstGeom>
          </p:spPr>
        </p:pic>
      </p:grpSp>
      <p:sp>
        <p:nvSpPr>
          <p:cNvPr id="42" name="textbox 42"/>
          <p:cNvSpPr/>
          <p:nvPr/>
        </p:nvSpPr>
        <p:spPr>
          <a:xfrm>
            <a:off x="787067" y="331596"/>
            <a:ext cx="3492500" cy="490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400"/>
          </a:p>
          <a:p>
            <a:pPr marL="183471" algn="l" rtl="0" eaLnBrk="0">
              <a:lnSpc>
                <a:spcPct val="90000"/>
              </a:lnSpc>
              <a:spcBef>
                <a:spcPts val="3"/>
              </a:spcBef>
              <a:tabLst>
                <a:tab pos="437515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报告的范围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和限制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799767" y="344296"/>
            <a:ext cx="170771" cy="426692"/>
            <a:chExt cx="170771" cy="426692"/>
          </a:xfrm>
        </p:grpSpPr>
        <p:sp>
          <p:nvSpPr>
            <p:cNvPr id="43" name="path"/>
            <p:cNvSpPr/>
            <p:nvPr/>
          </p:nvSpPr>
          <p:spPr>
            <a:xfrm>
              <a:off x="0" y="41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05176" y="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0" y="12190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05176" y="11777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0" y="23967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05176" y="23554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35745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05176" y="35332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1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EB554D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EB554D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EB554D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EB554D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3" name="picture 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4332575" y="5364044"/>
            <a:ext cx="3533775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58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供应商质量现状分</a:t>
            </a:r>
            <a:r>
              <a:rPr sz="3000" spc="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sp>
        <p:nvSpPr>
          <p:cNvPr id="65" name="textbox 65"/>
          <p:cNvSpPr/>
          <p:nvPr/>
        </p:nvSpPr>
        <p:spPr>
          <a:xfrm>
            <a:off x="5702339" y="2598442"/>
            <a:ext cx="60579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6495" y="1244600"/>
            <a:ext cx="11293704" cy="5248275"/>
          </a:xfrm>
          <a:prstGeom prst="rect">
            <a:avLst/>
          </a:prstGeom>
        </p:spPr>
      </p:pic>
      <p:sp>
        <p:nvSpPr>
          <p:cNvPr id="67" name="textbox 67"/>
          <p:cNvSpPr/>
          <p:nvPr/>
        </p:nvSpPr>
        <p:spPr>
          <a:xfrm>
            <a:off x="644421" y="1460739"/>
            <a:ext cx="2766695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86"/>
              </a:lnSpc>
            </a:pPr>
            <a:endParaRPr lang="Arial" altLang="Arial" sz="100"/>
          </a:p>
          <a:p>
            <a:pPr marL="13843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收集供应商质量数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15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12700" algn="l" rtl="0" eaLnBrk="0">
              <a:lnSpc>
                <a:spcPct val="156000"/>
              </a:lnSpc>
              <a:spcBef>
                <a:spcPts val="6"/>
              </a:spcBef>
            </a:pP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通过定期检查、抽检、验收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方式，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收集供应商产品质量、交货期、服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等方面的数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据。</a:t>
            </a:r>
            <a:endParaRPr lang="Microsoft YaHei" altLang="Microsoft YaHei" sz="1300"/>
          </a:p>
        </p:txBody>
      </p:sp>
      <p:sp>
        <p:nvSpPr>
          <p:cNvPr id="68" name="textbox 68"/>
          <p:cNvSpPr/>
          <p:nvPr/>
        </p:nvSpPr>
        <p:spPr>
          <a:xfrm>
            <a:off x="442263" y="318468"/>
            <a:ext cx="4218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供应商质量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9" name="textbox 89"/>
          <p:cNvSpPr/>
          <p:nvPr/>
        </p:nvSpPr>
        <p:spPr>
          <a:xfrm>
            <a:off x="682006" y="4441423"/>
            <a:ext cx="2767329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8"/>
              </a:lnSpc>
            </a:pPr>
            <a:endParaRPr lang="Arial" altLang="Arial" sz="100"/>
          </a:p>
          <a:p>
            <a:pPr marL="13385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对收集到的数据进行整理、分类，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便于后续的数据分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90" name="textbox 90"/>
          <p:cNvSpPr/>
          <p:nvPr/>
        </p:nvSpPr>
        <p:spPr>
          <a:xfrm>
            <a:off x="682064" y="4032596"/>
            <a:ext cx="1424305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9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数据整理与分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picture 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92" name="picture 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93" name="picture 9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94" name="textbox 94"/>
          <p:cNvSpPr/>
          <p:nvPr/>
        </p:nvSpPr>
        <p:spPr>
          <a:xfrm>
            <a:off x="8487211" y="2547441"/>
            <a:ext cx="242379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2871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采用统计方法、图表等方式，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endParaRPr lang="Microsoft YaHei" altLang="Microsoft YaHei" sz="1300"/>
          </a:p>
          <a:p>
            <a:pPr marL="12700" indent="4115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收集到的数据进行深入分析，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解供应商质量现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95" name="textbox 95"/>
          <p:cNvSpPr/>
          <p:nvPr/>
        </p:nvSpPr>
        <p:spPr>
          <a:xfrm>
            <a:off x="442263" y="318468"/>
            <a:ext cx="4218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供应商质量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6" name="textbox 116"/>
          <p:cNvSpPr/>
          <p:nvPr/>
        </p:nvSpPr>
        <p:spPr>
          <a:xfrm>
            <a:off x="8486525" y="4650912"/>
            <a:ext cx="239077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分析供应商产品质量波动情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况，</a:t>
            </a:r>
            <a:endParaRPr lang="Microsoft YaHei" altLang="Microsoft YaHei" sz="1300"/>
          </a:p>
          <a:p>
            <a:pPr marL="16643" algn="l" rtl="0" eaLnBrk="0">
              <a:lnSpc>
                <a:spcPts val="2431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判断供应商质量的稳定性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7" name="textbox 117"/>
          <p:cNvSpPr/>
          <p:nvPr/>
        </p:nvSpPr>
        <p:spPr>
          <a:xfrm>
            <a:off x="9332732" y="1991972"/>
            <a:ext cx="1224280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0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1500"/>
          </a:p>
        </p:txBody>
      </p:sp>
      <p:sp>
        <p:nvSpPr>
          <p:cNvPr id="118" name="textbox 118"/>
          <p:cNvSpPr/>
          <p:nvPr/>
        </p:nvSpPr>
        <p:spPr>
          <a:xfrm>
            <a:off x="9333733" y="4136119"/>
            <a:ext cx="1223010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8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质量波动分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1500"/>
          </a:p>
        </p:txBody>
      </p:sp>
      <p:sp>
        <p:nvSpPr>
          <p:cNvPr id="119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D2211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D2211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group 1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21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25E9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25E9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25E9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7" name="textbox 127"/>
          <p:cNvSpPr/>
          <p:nvPr/>
        </p:nvSpPr>
        <p:spPr>
          <a:xfrm>
            <a:off x="7823483" y="1482080"/>
            <a:ext cx="3223895" cy="4199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29"/>
              </a:lnSpc>
            </a:pPr>
            <a:endParaRPr lang="Arial" altLang="Arial" sz="100"/>
          </a:p>
          <a:p>
            <a:pPr marL="67261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问题分类与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</a:t>
            </a:r>
            <a:endParaRPr lang="Microsoft YaHei" altLang="Microsoft YaHei" sz="2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2890" indent="-190" algn="l" rtl="0" eaLnBrk="0">
              <a:lnSpc>
                <a:spcPct val="151000"/>
              </a:lnSpc>
              <a:spcBef>
                <a:spcPts val="453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对收集到的质量问题进行分类、归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找出共性问题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55431" algn="l" rtl="0" eaLnBrk="0">
              <a:lnSpc>
                <a:spcPct val="92000"/>
              </a:lnSpc>
              <a:spcBef>
                <a:spcPts val="607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根本原因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07759" indent="761" algn="l" rtl="0" eaLnBrk="0">
              <a:lnSpc>
                <a:spcPct val="150000"/>
              </a:lnSpc>
              <a:spcBef>
                <a:spcPts val="1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运用鱼骨图、  5W1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等方法，深入分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应商质量问题的根本原因，为改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进提供依据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8" name="textbox 128"/>
          <p:cNvSpPr/>
          <p:nvPr/>
        </p:nvSpPr>
        <p:spPr>
          <a:xfrm>
            <a:off x="442263" y="318468"/>
            <a:ext cx="612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供应商质量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问题的根本原因分析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" name="picture 1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0" name="textbox 150"/>
          <p:cNvSpPr/>
          <p:nvPr/>
        </p:nvSpPr>
        <p:spPr>
          <a:xfrm>
            <a:off x="4332575" y="5363654"/>
            <a:ext cx="3533775" cy="450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4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供应商质量趋势预</a:t>
            </a:r>
            <a:r>
              <a:rPr sz="3000" spc="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endParaRPr lang="Microsoft YaHei" altLang="Microsoft YaHei" sz="3000"/>
          </a:p>
        </p:txBody>
      </p:sp>
      <p:sp>
        <p:nvSpPr>
          <p:cNvPr id="151" name="textbox 151"/>
          <p:cNvSpPr/>
          <p:nvPr/>
        </p:nvSpPr>
        <p:spPr>
          <a:xfrm>
            <a:off x="5702339" y="2598442"/>
            <a:ext cx="60579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https://d.book118.com/898004027127006045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2024-09-26T12:26:18.330</cp:lastPrinted>
  <dcterms:created xsi:type="dcterms:W3CDTF">2024-09-26T04:26:18Z</dcterms:created>
  <dcterms:modified xsi:type="dcterms:W3CDTF">2024-09-26T04:26:19Z</dcterms:modified>
</cp:coreProperties>
</file>