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59C3D-8189-4C50-8917-5847F8ED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180C3-F1E4-4198-BDF2-B2702A2D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1178-79B7-482B-BAE4-29C0E753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884E5-EA1A-490D-A465-16FBF00B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C50D2-AC73-4448-8A7C-E15838E2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FBF10-E40F-4902-9FD2-47AFE42B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BCF84-8C03-4480-B1CC-45C30315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ADD21-36C2-4A80-88B8-7F7FCC8C4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2EB4E-6907-414C-A633-036A9769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4443-1C58-4F3F-85FD-7EEA1F25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505C-B82F-4C4B-B59F-8E037ACD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5055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医院传染病科的院内感染风险评估与控制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院内感染风险控制措施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18" b="1141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近年来，院内感染问题日益严重，已成为全球关注的公共卫生问题。医院传染病科作为高风险区域，其院内感染风险评估与控制尤为重要。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对医院传染病科院内感染风险进行全面评估，以制定有效的控制措施，保障患者和医务人员的安全。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21" b="230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92" b="1949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本次评估主要针对医院传染病科的住院患者、医务人员及医院环境。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包括传染病科患者感染情况、医务人员手卫生、消毒隔离措施、医疗废物处理、环境清洁等方面的风险评估。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本次评估的时间范围为过去一年内。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院内感染风险识别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传染病科患者通常免疫力较低，容易感染其他疾病。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传染病科患者病情复杂，可能同时患有多种疾病，治疗难度大。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传染病科患者携带的病原体具有传染性，容易在院内传播。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传染病科患者特点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院内感染是指患者在医院内获得的感染，包括在住院期间发生的感染和在医院内获得而出院后发生的感染。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根据感染部位不同，院内感染可分为呼吸道感染、泌尿道感染、手术部位感染等。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通过收集和分析传染病科患者的病史、症状、体征等信息，结合微生物学、血清学等实验室检查结果，识别患者是否存在院内感染风险。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风险识别流程包括患者信息收集、风险评估、风险等级划分、风险处置等环节。在识别到风险后，应及时采取相应的控制措施，以降低院内感染的发生率。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院内感染风险评估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统计医院传染病科患者发生院内感染的比例，反映医院防控措施的效果。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感染部位分布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分析院内感染发生的部位，如呼吸道、消化道、泌尿道等，为制定针对性防控措施提供依据。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病原菌种类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鉴定引发院内感染的病原菌种类，了解病原菌的耐药性和传播途径，指导临床用药和防控策略。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评估患者年龄、性别、基础疾病、侵入性操作等与院内感染发生相关的危险因素，为制定个性化防控措施提供参考。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建立完善的院内感染监测体系，确保数据的准确性和完整性。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对传染病科患者进行定期随访，记录感染发生情况、病原菌种类等相关信息。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整理并分析监测数据，提取有用信息用于评估院内感染风险。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根据评估指标体系的结果，将院内感染风险划分为高、中、低三个等级。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采用图表、报告等形式将评估结果直观展示给医院管理者和医护人员，提高他们对院内感染风险的认识和重视程度。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针对高风险环节和因素，提出具体的改进措施和建议，降低院内感染的发生率。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风险等级划分及结果展示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https://d.book118.com/898005055052006027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2024-09-05T05:33:35.981</cp:lastPrinted>
  <dcterms:created xsi:type="dcterms:W3CDTF">2024-09-04T21:33:36Z</dcterms:created>
  <dcterms:modified xsi:type="dcterms:W3CDTF">2024-09-04T21:33:37Z</dcterms:modified>
</cp:coreProperties>
</file>