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19D1D-EDE9-4293-8B62-DE103A398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27B67-D48E-40D3-9317-05413F7F1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ED515-88FB-4DAC-80DE-791172FF4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659E3-5CA3-4F95-83E0-822D87045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B5C30-F658-4613-B6C6-18589047D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2630D-2046-4E5A-AF3C-45E698C24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AE632-48E5-47D8-9837-473FF174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474EB-469D-4522-9351-C16FDDB68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5B24E-F030-41B8-8A35-AFD760A3B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50812-4153-4394-A265-67177DD47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A579B-D884-43E4-8F4C-94BF2ABA7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5107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项目资源需求与分配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项目所针对的市场需求及趋势分析，包括目标用户群体、市场规模、竞争态势等。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当前相关技术领域的发展状况，以及项目所采用的技术路线和优势。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项目所处的政策环境及政策支持情况，包括相关法规、政策导向等。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项目在短期内的实现目标，如产品开发、市场推广等。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项目在中长期的发展规划和目标，如品牌建设、市场拓展等。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中长期目标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项目对于公司、行业及社会的意义和价值，如提升公司竞争力、推动行业创新、促进社会进步等。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0" r="4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58" r="148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项目范围与约束条件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明确项目的具体范围和边界，包括涉及的业务领域、功能模块、技术范围等。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项目的时间计划和里程碑安排，以及可能的时间风险和应对措施。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项目的预算和成本控制要求，以及可能的成本风险和应对措施。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项目的质量标准和验收要求，以及可能的质量风险和应对措施。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时间约束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成本约束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质量约束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负责项目的整体规划和执行，具备项目管理和领导能力。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根据项目的技术要求，配置相应的专业技术人员，如软件开发人员、设计师等。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根据项目需要，配置必要的辅助人员，如行政助理、财务助理等。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办公场地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提供足够的办公空间，包括会议室、休息区等。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设备和工具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根据项目需要，配置相应的计算机、服务器、软件等工具和设备。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其他物资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根据项目需要，采购必要的办公用品、耗材等。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确定项目的资金来源，如企业自筹、银行贷款、政府资助等。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根据项目规模和复杂度，制定合理的项目预算，包括人员费用、设备费用、其他费用等。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制定有效的成本控制措施，确保项目在预算范围内完成。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财力资源需求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制定有效的时间管理措施，确保项目按时完成。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根据项目规模和复杂度，制定合理的项目周期，包括需求分析、设计、开发、测试、验收等阶段的时间安排。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确定项目的关键节点和里程碑，制定相应的时间计划和进度安排。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时间资源需求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资源分配原则与方法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根据项目的重要性和紧急程度，合理分配资源，确保关键任务优先获得所需资源。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资源分配应具有一定的灵活性，以便根据项目实际情况进行调整和优化。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在分配资源时，应考虑到各项任务之间的平衡，避免某些任务资源过剩而其他任务资源不足。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可以采用专家判断、历史数据、数学建模等方法进行资源分配。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资源复用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资源预留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资源分配优化技巧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尽量利用现有资源，避免重复采购和浪费。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根据项目进度和实际需求，灵活调配资源，确保资源的有效利用。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为应对可能出现的风险和问题，预留一定的资源作为备用。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鼓励项目团队之间共享资源，提高资源的利用效率。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https://d.book118.com/898005107004006034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2024-09-12T04:25:36.498</cp:lastPrinted>
  <dcterms:created xsi:type="dcterms:W3CDTF">2024-09-11T20:25:36Z</dcterms:created>
  <dcterms:modified xsi:type="dcterms:W3CDTF">2024-09-11T20:25:38Z</dcterms:modified>
</cp:coreProperties>
</file>