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214F39-2A07-4053-911E-7951B07B7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6AE13-3049-4037-8700-96D6FEF2F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C006B-F1E2-4B6E-9CC8-ACC620D01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4B1C00-5461-495A-B90F-C2A686DAC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82BD67-0C9A-456D-A6B9-8F6CB97AC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1E3E94-CF75-4978-8A7C-610AFF1E8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E3228E-4C0B-4E9D-AA24-096353643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77F0B-6FC4-4822-BD2B-4D9BDF90E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462EAD-B032-49CB-B46D-0EBAE1930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BE8DBE-F35B-4C55-99B9-E20920581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E9BEE-32C7-4F99-AD7D-1671698E4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0603505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第二章物流管理功能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物流系统规划与设计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包装与装卸搬运管理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信息技术在物流管理中的应用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管理是指在社会再生产过程中，根据物质资料实体流动的规律，应用管理的基本原理和科学方法，对物流活动进行计划、组织、指挥、协调、控制和监督，使各项物流活动实现最佳的协调与配合，以降低物流成本，提高物流效率和经济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管理对于企业的运营和发展具有重要意义。首先，物流管理能够降低企业的物流成本，提高企业的经济效益。其次，物流管理能够优化企业的资源配置，提高企业的运营效率。最后，物流管理能够提升企业的客户服务水平，增强企业的市场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997" r="2199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20世纪初至50年代，物流管理处于初级阶段，主要关注运输和仓储等单一环节的管理。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20世纪60年代至80年代，物流管理进入发展阶段，开始关注供应链整体流程的优化和管理。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20世纪90年代至今，物流管理进入成熟阶段，强调供应链一体化和信息化管理，以及绿色物流和智能物流等新兴领域的发展。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物流管理的目标是实现物流系统的最优化，即在保证物流服务质量的前提下，降低物流成本、提高物流效率、优化资源配置、提升企业竞争力。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物流管理的任务包括制定物流战略、规划物流网络、优化物流流程、管理物流资源、协调供应链关系、提升客户服务水平等。同时，还需要关注绿色物流、智能物流等新兴领域的发展和应用。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物流管理的目标与任务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物流系统规划与设计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明确物流系统的服务对象、服务范围和服务水平，为物流系统规划提供基础。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1833" b="11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包括物流量、物流流向、物流服务需求时间、物流服务需求地点等。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通过调查问卷、访谈、观察等方式收集数据，运用统计分析方法对数据进行处理和分析。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制定物流系统长期发展目标，明确物流系统的战略定位和发展方向。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根据物流需求和现有资源条件，对物流节点进行合理布局，优化物流网络结构。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运作规划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针对物流系统日常运作，制定具体的操作规范和流程，确保物流系统高效运行。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物流系统规划方法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000" r="17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包括系统性原则、适应性原则、经济性原则、先进性原则和可持续发展原则。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首先进行初步设计，明确物流系统的基本框架和主要功能；其次进行详细设计，对各个子系统进行深入分析和设计；最后进行系统优化和仿真验证，确保物流系统设计方案的可行性和有效性。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设计步骤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物流系统设计原则与步骤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运输管理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根据货物特性、运输距离、时效要求等因素，选择合适的运输方式，如公路、铁路、水运、航空等。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分析各种运输方式的优缺点，综合考虑成本、时间、安全等因素，选择最优的运输方式组合。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运输方式比较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对于长距离、大批量的货物运输，可采用多式联运方式，实现不同运输方式之间的无缝衔接，提高运输效率。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多式联运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运输方式选择及优化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路线优化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运用先进的路线优化算法和软件，对运输路线进行持续优化，减少运输时间和成本。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实时监控与调整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在运输过程中，实时监控货物的位置和状态，根据实际情况及时调整运输路线和计划，确保运输的顺利进行。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路线规划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根据货物的起点、终点和途经地点，规划合理的运输路线，确保货物能够按时、安全地送达目的地。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运输路线规划与优化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运费结算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根据合同约定和运输实际情况，及时进行运费结算，确保双方权益得到保障。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运输成本构成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分析运输成本的构成，包括运费、保险费、装卸费、仓储费等，为成本控制提供依据。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采用有效的成本控制方法，如合理选择运输方式、优化运输路线、提高装载率等，降低运输成本。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运输成本控制与结算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https://d.book118.com/898006035051006036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2024-09-15T16:02:13.438</cp:lastPrinted>
  <dcterms:created xsi:type="dcterms:W3CDTF">2024-09-15T08:02:13Z</dcterms:created>
  <dcterms:modified xsi:type="dcterms:W3CDTF">2024-09-15T08:02:15Z</dcterms:modified>
</cp:coreProperties>
</file>