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E1628F2-30A9-4318-B487-576571BA9C3D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8DB152-0D2A-4252-86AF-085A05B03E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FA87FF-9A57-4113-A9BC-1AF28B18F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B768A0-B485-48EA-8876-88F9CEC406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40B54A-3E11-4ED1-93A1-4F64C1E27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E69621-3F8B-4537-99DA-529D1A45BC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4E060D-85DE-4DDB-827D-0AE42F8FE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06E57F-F8CF-4E51-81CD-1DEB2552C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BA2E06-2477-48DE-9BCA-267D7D7194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ADC220-F3CF-4EED-B2D2-86C7392F61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1F53F0-66C1-44A9-9294-AC0D5C3E0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C69893-4E1D-4077-8470-2CF262632D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44D9383-4F1E-4137-93FF-E6CE8ED702D8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8FB9077-ED4A-4C30-8DED-A7CAE335665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7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007006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人工智能技术助力未来教育业务的智能化发展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 fontScale="93333"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人工智能技术在教育业务中的应用现状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人工智能技术在教育业务中的个性化学习应用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人工智能技术在教育业务中的智能教学系统应用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人工智能技术在教育业务中的智能作业批改应用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人工智能技术在教育业务中的智能课程推荐应用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人工智能技术在教育业务中的应用现状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应用于教育业务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提高教学效率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智能辅助决策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人工智能技术的定义和作用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模拟人类智能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机器学习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自然语言处理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人工智能技术在教育领域的应用案例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个性化教学计划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智能教学系统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推荐学习资源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智能学习辅助工具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实时批改作业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智能作业批改系统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人工智能技术助力未来教育业务的智能化发展的重要性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提高教育资源利用效率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实现个性化教学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帮助教师更好了解学生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人工智能技术在未来教育业务中的发展趋势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未来，人工智能技术将更加智能化，实现更多个性化功能。教学过程将更多自动化，如智能作业批改、课程推荐等。教师角色也将发生转变，成为学生的指导者和引导者。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人工智能技术在教育业务中的挑战和解决方案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人工智能技术面临数据隐私保护、算法不透明性等挑战。解决方案包括加强数据隐私保护机制、提高算法透明度、推动技术标准统一化。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9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重要支撑技术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智能化发展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教学效果提升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5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人工智能技术助力未来教育业务的智能化发展的展望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创新教学模式出现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更多个性化功能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智能化教育产品商业化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人工智能技术在教育业务中的个性化学习应用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个性化学习的概念和意义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个性化学习是指根据学生的兴趣、能力、学习风格等特点，为其量身定制学习计划。个性化学习可以提高学习动机，促进学习效果，提高学习满意度。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人工智能技术在个性化学习中的应用案例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根据学生的学习数据和兴趣，推荐适合的学习资源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智能推荐系统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根据学生的学习情况自动生成最适合的学习路径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智能学习路径设计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根据学生的能力分配不同难度的学习任务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智能学习任务分配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挑战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个性化学习资源的匮乏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挑战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个性化学习计划的定制难度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个性化学习的实施挑战及解决方案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8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挑战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学生数据的获取和隐私问题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人工智能技术在个性化学习中的优势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可以更好地满足学生的学习需求，提高学习效果。可以提高学生的学习兴趣，增强学习动机。可以提高教师的教学效率，更好地指导学生。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个性化学习的未来发展趋势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将更加普及和深入，成为未来学习的主流模式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普及性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将更多结合情感智能技术，实现更加智能化的个性化学习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技术结合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将更多结合虚拟现实、增强现实等技术，实现更加丰富多样的学习方式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学习方式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个性化学习在未来教育业务中的重要性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可以更好地实现教育资源的优化配置，提高教学效果。可以更好地激发学生学习兴趣，促进学生全面发展。可以帮助学生更好地适应未来社会的挑战，提高终身学习能力。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人工智能技术在教育业务中的智能教学系统应用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智能教学系统的概念和特点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为教师和学生提供定制化的教学内容和服务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个性化教学服务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系统能够根据学生的学习情况自动调整教学策略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自适应性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利用人工智能技术，提升教学效果和学习体验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智能教学系统的应用场景和功能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智能教学系统广泛应用于在线教学、在线作业和在线互动等场景。该系统具有智能评估功能，可自动评估学生学习情况，提供数据支持。此外，系统还能智能推荐学习资源，帮助学生高效获取知识。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解决方案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设计简洁直观界面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提升系统智能化水平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加强师资培训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智能教学系统的实施挑战及解决方案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挑战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系统易用性不足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智能化程度有限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师资培训不足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智能教学系统在提高教学效率方面的实际效果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智能教学系统能有效减轻教师工作负担，帮助教师更好了解学生学习情况，提高学生学习兴趣，从而提高整体教学效率。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https://d.book118.com/898007006010006050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131</Paragraphs>
  <Slides>22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人工智能技术助力未来教育业务的智能化发展</vt:lpstr>
      <vt:lpstr>目录</vt:lpstr>
      <vt:lpstr>第1章 人工智能技术在教育业务中的应用现状</vt:lpstr>
      <vt:lpstr>人工智能技术的定义和作用</vt:lpstr>
      <vt:lpstr>人工智能技术在教育领域的应用案例</vt:lpstr>
      <vt:lpstr>人工智能技术助力未来教育业务的智能化发展的重要性</vt:lpstr>
      <vt:lpstr>人工智能技术在未来教育业务中的发展趋势</vt:lpstr>
      <vt:lpstr> </vt:lpstr>
      <vt:lpstr>人工智能技术助力未来教育业务的智能化发展的展望</vt:lpstr>
      <vt:lpstr>第2章 人工智能技术在教育业务中的个性化学习应用</vt:lpstr>
      <vt:lpstr> </vt:lpstr>
      <vt:lpstr>人工智能技术在个性化学习中的应用案例</vt:lpstr>
      <vt:lpstr>个性化学习的实施挑战及解决方案</vt:lpstr>
      <vt:lpstr> </vt:lpstr>
      <vt:lpstr>个性化学习的未来发展趋势</vt:lpstr>
      <vt:lpstr> </vt:lpstr>
      <vt:lpstr>第3章 人工智能技术在教育业务中的智能教学系统应用</vt:lpstr>
      <vt:lpstr>智能教学系统的概念和特点</vt:lpstr>
      <vt:lpstr> </vt:lpstr>
      <vt:lpstr>智能教学系统的实施挑战及解决方案</vt:lpstr>
      <vt:lpstr>智能教学系统在提高教学效率方面的实际效果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2024-09-29T13:59:52.877</cp:lastPrinted>
  <dcterms:created xsi:type="dcterms:W3CDTF">2024-09-29T05:59:52Z</dcterms:created>
  <dcterms:modified xsi:type="dcterms:W3CDTF">2024-09-29T05:59:54Z</dcterms:modified>
</cp:coreProperties>
</file>