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2B6DD-28D4-44DE-A9C9-A263E71E7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26117-066E-4662-AD65-54CF42678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0A0A6-5AE1-4433-92A3-AF42E2E44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55B72-AE95-4C76-BC57-65CEA2E2A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766F85-9A3F-4041-81CD-E56DE367E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EB9A6F-32E5-421C-9D76-E54F7AFE8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E2C8BD-0288-4C09-A614-99A800632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53172-A93D-4EC0-9464-901752B20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98714-01D1-494A-8CE1-0A365CF88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A8502-CD7A-45EA-8469-A9B29E89E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65C37-AD57-4252-BB7B-0B04187A1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110610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如何高效管理夜班员工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夜班员工特点及挑战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高效管理策略与方法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培训与技能提升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激励与关怀措施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监督与评估机制建立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总结：构建高效夜班员工管理体系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夜班员工特点及挑战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夜班员工工作特点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工作时间特殊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夜班员工的工作时间通常在晚上或凌晨，与常规工作时间不同。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工作环境独特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夜班员工可能面临不同的工作环境，如光线暗淡、噪音干扰等。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工作任务多样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夜班员工的工作任务可能包括设备维护、客户服务、安全监控等。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生物钟紊乱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夜间工作可能导致员工疲劳和注意力不集中，从而降低工作效率。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工作效率下降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社交活动受限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夜班员工的工作时间与社会常规活动时间不符，可能影响社交活动。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夜班工作可能导致员工的生物钟紊乱，影响睡眠质量和身体健康。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夜班员工心理及生理需求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40" r="1624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良好的工作环境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夜班员工需要一个安静、舒适的工作环境，以减少外界干扰。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适当的奖励和激励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对夜班员工的辛勤工作给予适当的奖励和激励，以提高工作积极性和满意度。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合理的休息时间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夜班员工需要足够的休息时间，以保证身体健康和工作效率。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夜班员工可能面临孤独、焦虑等心理问题，需要得到关注和支持。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高效管理策略与方法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及时沟通与反馈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与夜班员工保持定期沟通，了解他们的工作进展和遇到的困难，及时给予指导和支持。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确定夜班员工的职责和工作目标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明确每位夜班员工的工作职责和具体目标，确保他们清楚自己的工作内容和期望成果。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设定可衡量的绩效指标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为夜班员工设定具体、可衡量的绩效指标，以便客观评估他们的工作表现。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制定弹性排班制度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考虑到夜班员工可能存在的生理和心理压力，制定弹性的排班制度，允许他们在一定范围内调整工作时间。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提供必要的休息和恢复时间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确保夜班员工有足够的休息和恢复时间，以缓解疲劳和压力，保持良好的工作状态。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根据夜班员工的工作内容和生物钟，合理安排工作时间，确保他们在高效的工作状态下完成任务。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制定合理工作计划和排班制度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优化工作流程，减少不必要环节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简化工作流程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对夜班员工的工作流程进行梳理和优化，去除不必要的环节和步骤，提高工作效率。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提供必要的培训和支持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针对夜班员工可能遇到的困难和问题，提供必要的培训和支持，帮助他们更好地应对工作挑战。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鼓励团队合作与互助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促进夜班员工之间的团队合作与互助，共同解决问题和应对挑战，营造良好的工作氛围。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培训与技能提升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培训员工了解夜班工作的特点，如生物钟调整、夜间环境适应等，帮助他们更好地适应夜班工作。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458" r="20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夜班工作特点认知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根据夜班工作的实际需求，提供专业技能培训，如夜间设备操作、夜间故障排除等，确保员工具备完成夜班工作的能力。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加强员工在夜间遇到紧急情况下的应急处理能力，如突发事件处置、夜间安全防范等。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针对夜班工作技能培训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培养员工合理规划夜班时间，提高工作效率，减少疲劳和失误。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指导员工关注自身健康，提供健康饮食和锻炼建议，帮助他们保持良好的身体状态。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提供心理辅导和情绪调节技巧，帮助员工缓解夜班带来的压力和情绪波动。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提高员工自我管理能力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https://d.book118.com/898011061035006023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2024-08-29T16:39:02.760</cp:lastPrinted>
  <dcterms:created xsi:type="dcterms:W3CDTF">2024-08-29T08:39:02Z</dcterms:created>
  <dcterms:modified xsi:type="dcterms:W3CDTF">2024-08-29T08:39:05Z</dcterms:modified>
</cp:coreProperties>
</file>