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jpe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5.xml" /><Relationship Id="rId11" Type="http://schemas.openxmlformats.org/officeDocument/2006/relationships/tags" Target="../tags/tag26.xml" /><Relationship Id="rId12" Type="http://schemas.openxmlformats.org/officeDocument/2006/relationships/image" Target="../media/image4.jpe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DB61A-D8DA-4AA8-A207-9FC2822F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96FDE-150B-441B-A9F8-38CD0FCE6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56D3-6153-4629-8930-0E08B9DB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920E5-F692-4D26-8B23-E31CABCDF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AD57A-85BE-4DA4-B260-D59F4415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6D059-6E8D-48DC-8E7C-9B8965F2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8B8C6-0FFE-41CD-92FA-B7C9F26E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290BD-A54B-45AD-ACC0-1B21D90B9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60E4D-7E38-4950-906B-068E7EFC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DE7A7-14AD-4414-8E36-3EEEC133A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187BF-C445-4D1C-8A39-3599FF17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819785" y="4695190"/>
            <a:ext cx="384175" cy="3841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" name="等腰三角形 30"/>
          <p:cNvSpPr/>
          <p:nvPr>
            <p:custDataLst>
              <p:tags r:id="rId4"/>
            </p:custDataLst>
          </p:nvPr>
        </p:nvSpPr>
        <p:spPr>
          <a:xfrm rot="5400000">
            <a:off x="960120" y="4846955"/>
            <a:ext cx="123825" cy="7937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矩形 36"/>
          <p:cNvSpPr/>
          <p:nvPr>
            <p:custDataLst>
              <p:tags r:id="rId5"/>
            </p:custDataLst>
          </p:nvPr>
        </p:nvSpPr>
        <p:spPr>
          <a:xfrm>
            <a:off x="819785" y="3070340"/>
            <a:ext cx="5484495" cy="177165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100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cs typeface="微软雅黑" panose="020b0503020204020204" charset="-122"/>
              <a:sym typeface="+mn-ea"/>
            </a:endParaRPr>
          </a:p>
        </p:txBody>
      </p:sp>
      <p:sp>
        <p:nvSpPr>
          <p:cNvPr id="9" name="署名"/>
          <p:cNvSpPr txBox="1"/>
          <p:nvPr>
            <p:ph type="body" idx="3"/>
            <p:custDataLst>
              <p:tags r:id="rId6"/>
            </p:custDataLst>
          </p:nvPr>
        </p:nvSpPr>
        <p:spPr>
          <a:xfrm>
            <a:off x="1283334" y="4690110"/>
            <a:ext cx="4707331" cy="4216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/>
          <p:nvPr>
            <p:ph type="body" idx="2" hasCustomPrompt="1"/>
            <p:custDataLst>
              <p:tags r:id="rId7"/>
            </p:custDataLst>
          </p:nvPr>
        </p:nvSpPr>
        <p:spPr>
          <a:xfrm>
            <a:off x="701040" y="3398520"/>
            <a:ext cx="5996940" cy="83312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/>
          <p:nvPr>
            <p:ph type="title" idx="1" hasCustomPrompt="1"/>
            <p:custDataLst>
              <p:tags r:id="rId8"/>
            </p:custDataLst>
          </p:nvPr>
        </p:nvSpPr>
        <p:spPr>
          <a:xfrm>
            <a:off x="695960" y="1512794"/>
            <a:ext cx="6002020" cy="1885841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" name="图片 1" descr="007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7073900" y="1891665"/>
            <a:ext cx="5118100" cy="437197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8" name="标题"/>
          <p:cNvSpPr/>
          <p:nvPr>
            <p:ph type="title" idx="2"/>
            <p:custDataLst>
              <p:tags r:id="rId3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/>
          <p:nvPr>
            <p:ph idx="1"/>
            <p:custDataLst>
              <p:tags r:id="rId4"/>
            </p:custDataLst>
          </p:nvPr>
        </p:nvSpPr>
        <p:spPr>
          <a:xfrm>
            <a:off x="608330" y="1271905"/>
            <a:ext cx="10968990" cy="49777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0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37" name="矩形 36"/>
          <p:cNvSpPr/>
          <p:nvPr>
            <p:custDataLst>
              <p:tags r:id="rId3"/>
            </p:custDataLst>
          </p:nvPr>
        </p:nvSpPr>
        <p:spPr>
          <a:xfrm>
            <a:off x="1577023" y="4070591"/>
            <a:ext cx="3667760" cy="12065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100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noFill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占位符 7"/>
          <p:cNvSpPr txBox="1"/>
          <p:nvPr>
            <p:ph type="body" idx="5" hasCustomPrompt="1"/>
            <p:custDataLst>
              <p:tags r:id="rId4"/>
            </p:custDataLst>
          </p:nvPr>
        </p:nvSpPr>
        <p:spPr>
          <a:xfrm>
            <a:off x="1271270" y="1884777"/>
            <a:ext cx="4223385" cy="11150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54" name="直接连接符 53"/>
          <p:cNvCxnSpPr/>
          <p:nvPr>
            <p:custDataLst>
              <p:tags r:id="rId5"/>
            </p:custDataLst>
          </p:nvPr>
        </p:nvCxnSpPr>
        <p:spPr>
          <a:xfrm>
            <a:off x="11579860" y="410210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连接符 54"/>
          <p:cNvCxnSpPr/>
          <p:nvPr>
            <p:custDataLst>
              <p:tags r:id="rId6"/>
            </p:custDataLst>
          </p:nvPr>
        </p:nvCxnSpPr>
        <p:spPr>
          <a:xfrm>
            <a:off x="11579860" y="483870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连接符 55"/>
          <p:cNvCxnSpPr/>
          <p:nvPr>
            <p:custDataLst>
              <p:tags r:id="rId7"/>
            </p:custDataLst>
          </p:nvPr>
        </p:nvCxnSpPr>
        <p:spPr>
          <a:xfrm>
            <a:off x="11579860" y="563245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标题"/>
          <p:cNvSpPr txBox="1"/>
          <p:nvPr>
            <p:ph type="title" idx="1" hasCustomPrompt="1"/>
            <p:custDataLst>
              <p:tags r:id="rId8"/>
            </p:custDataLst>
          </p:nvPr>
        </p:nvSpPr>
        <p:spPr>
          <a:xfrm>
            <a:off x="510350" y="2831910"/>
            <a:ext cx="5801740" cy="136060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44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" name="图片 1" descr="008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7313295" y="1489075"/>
            <a:ext cx="4762500" cy="415226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1" name="正文"/>
          <p:cNvSpPr txBox="1"/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正文"/>
          <p:cNvSpPr txBox="1"/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/>
          <p:nvPr>
            <p:ph type="title" idx="1"/>
            <p:custDataLst>
              <p:tags r:id="rId5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4" name="标题"/>
          <p:cNvSpPr/>
          <p:nvPr>
            <p:ph type="title" idx="5"/>
            <p:custDataLst>
              <p:tags r:id="rId3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/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/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/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6730"/>
          </a:xfrm>
          <a:prstGeom prst="rect">
            <a:avLst/>
          </a:prstGeom>
        </p:spPr>
      </p:pic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638810" y="489585"/>
            <a:ext cx="76200" cy="99123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" name="标题"/>
          <p:cNvSpPr txBox="1"/>
          <p:nvPr>
            <p:ph type="title" idx="2" hasCustomPrompt="1"/>
            <p:custDataLst>
              <p:tags r:id="rId4"/>
            </p:custDataLst>
          </p:nvPr>
        </p:nvSpPr>
        <p:spPr>
          <a:xfrm>
            <a:off x="944245" y="495935"/>
            <a:ext cx="4304030" cy="6597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accent1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/>
          <p:nvPr>
            <p:ph type="body" idx="1" hasCustomPrompt="1"/>
            <p:custDataLst>
              <p:tags r:id="rId5"/>
            </p:custDataLst>
          </p:nvPr>
        </p:nvSpPr>
        <p:spPr>
          <a:xfrm>
            <a:off x="944245" y="1146175"/>
            <a:ext cx="4307205" cy="3949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>
                <a:latin typeface="微软雅黑"/>
                <a:ea typeface="微软雅黑"/>
              </a:defRPr>
            </a:lvl1pPr>
            <a:lvl2pPr indent="0" eaLnBrk="1" fontAlgn="auto" latinLnBrk="0" hangingPunct="1">
              <a:defRPr>
                <a:latin typeface="微软雅黑"/>
                <a:ea typeface="微软雅黑"/>
              </a:defRPr>
            </a:lvl2pPr>
            <a:lvl3pPr indent="0" eaLnBrk="1" fontAlgn="auto" latinLnBrk="0" hangingPunct="1">
              <a:defRPr>
                <a:latin typeface="微软雅黑"/>
                <a:ea typeface="微软雅黑"/>
              </a:defRPr>
            </a:lvl3pPr>
            <a:lvl4pPr indent="0" eaLnBrk="1" fontAlgn="auto" latinLnBrk="0" hangingPunct="1">
              <a:defRPr>
                <a:latin typeface="微软雅黑"/>
                <a:ea typeface="微软雅黑"/>
              </a:defRPr>
            </a:lvl4pPr>
            <a:lvl5pPr indent="0" eaLnBrk="1" fontAlgn="auto" latinLnBrk="0" hangingPunct="1">
              <a:defRPr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7" name="正文"/>
          <p:cNvSpPr txBox="1"/>
          <p:nvPr>
            <p:ph idx="1"/>
            <p:custDataLst>
              <p:tags r:id="rId3"/>
            </p:custDataLst>
          </p:nvPr>
        </p:nvSpPr>
        <p:spPr>
          <a:xfrm>
            <a:off x="608330" y="438785"/>
            <a:ext cx="10968990" cy="58178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1270"/>
            <a:ext cx="12192000" cy="6856730"/>
          </a:xfrm>
          <a:prstGeom prst="rect">
            <a:avLst/>
          </a:prstGeom>
        </p:spPr>
      </p:pic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8911590" y="4236720"/>
            <a:ext cx="384175" cy="3841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31" name="等腰三角形 30"/>
          <p:cNvSpPr/>
          <p:nvPr>
            <p:custDataLst>
              <p:tags r:id="rId4"/>
            </p:custDataLst>
          </p:nvPr>
        </p:nvSpPr>
        <p:spPr>
          <a:xfrm rot="5400000">
            <a:off x="9051925" y="4387850"/>
            <a:ext cx="123825" cy="7937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37" name="矩形 36"/>
          <p:cNvSpPr/>
          <p:nvPr>
            <p:custDataLst>
              <p:tags r:id="rId5"/>
            </p:custDataLst>
          </p:nvPr>
        </p:nvSpPr>
        <p:spPr>
          <a:xfrm>
            <a:off x="6365240" y="3354070"/>
            <a:ext cx="4810760" cy="128270"/>
          </a:xfrm>
          <a:prstGeom prst="rect">
            <a:avLst/>
          </a:prstGeom>
          <a:gradFill>
            <a:gsLst>
              <a:gs pos="100000">
                <a:schemeClr val="accent1">
                  <a:alpha val="30000"/>
                </a:schemeClr>
              </a:gs>
              <a:gs pos="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noFill/>
              <a:cs typeface="微软雅黑" panose="020b0503020204020204" charset="-122"/>
              <a:sym typeface="+mn-ea"/>
            </a:endParaRPr>
          </a:p>
        </p:txBody>
      </p:sp>
      <p:sp>
        <p:nvSpPr>
          <p:cNvPr id="8" name="署名"/>
          <p:cNvSpPr txBox="1"/>
          <p:nvPr>
            <p:ph type="body" idx="2" hasCustomPrompt="1"/>
            <p:custDataLst>
              <p:tags r:id="rId6"/>
            </p:custDataLst>
          </p:nvPr>
        </p:nvSpPr>
        <p:spPr>
          <a:xfrm>
            <a:off x="9295765" y="4236719"/>
            <a:ext cx="1835150" cy="1009015"/>
          </a:xfrm>
          <a:prstGeom prst="rect">
            <a:avLst/>
          </a:prstGeom>
          <a:noFill/>
        </p:spPr>
        <p:txBody>
          <a:bodyPr wrap="square" lIns="10795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/>
          <p:nvPr>
            <p:ph type="title" idx="1" hasCustomPrompt="1"/>
            <p:custDataLst>
              <p:tags r:id="rId7"/>
            </p:custDataLst>
          </p:nvPr>
        </p:nvSpPr>
        <p:spPr>
          <a:xfrm>
            <a:off x="5753735" y="1620371"/>
            <a:ext cx="5520055" cy="1991509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通用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6" name="标题"/>
          <p:cNvSpPr/>
          <p:nvPr>
            <p:ph type="title" idx="1"/>
            <p:custDataLst>
              <p:tags r:id="rId3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7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8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9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tags" Target="../tags/tag131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9" name="标题"/>
          <p:cNvSpPr/>
          <p:nvPr>
            <p:ph type="title" idx="1"/>
            <p:custDataLst>
              <p:tags r:id="rId22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image" Target="../media/image1.png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tags" Target="../tags/tag17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image" Target="../media/image1.png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image" Target="../media/image1.png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22" Type="http://schemas.openxmlformats.org/officeDocument/2006/relationships/tags" Target="../tags/tag218.xml" /><Relationship Id="rId23" Type="http://schemas.openxmlformats.org/officeDocument/2006/relationships/tags" Target="../tags/tag219.xml" /><Relationship Id="rId24" Type="http://schemas.openxmlformats.org/officeDocument/2006/relationships/tags" Target="../tags/tag220.xml" /><Relationship Id="rId25" Type="http://schemas.openxmlformats.org/officeDocument/2006/relationships/tags" Target="../tags/tag221.xml" /><Relationship Id="rId26" Type="http://schemas.openxmlformats.org/officeDocument/2006/relationships/tags" Target="../tags/tag222.xml" /><Relationship Id="rId27" Type="http://schemas.openxmlformats.org/officeDocument/2006/relationships/tags" Target="../tags/tag223.xml" /><Relationship Id="rId28" Type="http://schemas.openxmlformats.org/officeDocument/2006/relationships/tags" Target="../tags/tag224.xml" /><Relationship Id="rId29" Type="http://schemas.openxmlformats.org/officeDocument/2006/relationships/tags" Target="../tags/tag225.xml" /><Relationship Id="rId3" Type="http://schemas.openxmlformats.org/officeDocument/2006/relationships/tags" Target="../tags/tag199.xml" /><Relationship Id="rId30" Type="http://schemas.openxmlformats.org/officeDocument/2006/relationships/tags" Target="../tags/tag226.xml" /><Relationship Id="rId31" Type="http://schemas.openxmlformats.org/officeDocument/2006/relationships/tags" Target="../tags/tag227.xml" /><Relationship Id="rId32" Type="http://schemas.openxmlformats.org/officeDocument/2006/relationships/tags" Target="../tags/tag228.xml" /><Relationship Id="rId33" Type="http://schemas.openxmlformats.org/officeDocument/2006/relationships/tags" Target="../tags/tag229.xml" /><Relationship Id="rId34" Type="http://schemas.openxmlformats.org/officeDocument/2006/relationships/tags" Target="../tags/tag230.xml" /><Relationship Id="rId35" Type="http://schemas.openxmlformats.org/officeDocument/2006/relationships/tags" Target="../tags/tag231.xml" /><Relationship Id="rId36" Type="http://schemas.openxmlformats.org/officeDocument/2006/relationships/tags" Target="../tags/tag232.xml" /><Relationship Id="rId37" Type="http://schemas.openxmlformats.org/officeDocument/2006/relationships/tags" Target="../tags/tag233.xml" /><Relationship Id="rId38" Type="http://schemas.openxmlformats.org/officeDocument/2006/relationships/tags" Target="../tags/tag234.xml" /><Relationship Id="rId39" Type="http://schemas.openxmlformats.org/officeDocument/2006/relationships/tags" Target="../tags/tag235.xml" /><Relationship Id="rId4" Type="http://schemas.openxmlformats.org/officeDocument/2006/relationships/tags" Target="../tags/tag200.xml" /><Relationship Id="rId40" Type="http://schemas.openxmlformats.org/officeDocument/2006/relationships/tags" Target="../tags/tag236.xml" /><Relationship Id="rId41" Type="http://schemas.openxmlformats.org/officeDocument/2006/relationships/tags" Target="../tags/tag237.xml" /><Relationship Id="rId42" Type="http://schemas.openxmlformats.org/officeDocument/2006/relationships/tags" Target="../tags/tag238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image" Target="../media/image1.png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ags" Target="../tags/tag261.xml" /><Relationship Id="rId26" Type="http://schemas.openxmlformats.org/officeDocument/2006/relationships/image" Target="../media/image6.jpeg" /><Relationship Id="rId27" Type="http://schemas.openxmlformats.org/officeDocument/2006/relationships/image" Target="../media/image7.png" /><Relationship Id="rId28" Type="http://schemas.openxmlformats.org/officeDocument/2006/relationships/image" Target="../media/image8.svg" /><Relationship Id="rId29" Type="http://schemas.openxmlformats.org/officeDocument/2006/relationships/tags" Target="../tags/tag262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image" Target="../media/image1.png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22" Type="http://schemas.openxmlformats.org/officeDocument/2006/relationships/tags" Target="../tags/tag29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image" Target="../media/image9.jpeg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3" Type="http://schemas.openxmlformats.org/officeDocument/2006/relationships/image" Target="../media/image1.png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11150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/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指导老师：</a:t>
            </a:r>
            <a:r>
              <a:rPr lang="en-US" altLang="zh-CN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rPr>
              <a:t>______________</a:t>
            </a:r>
            <a:endParaRPr lang="en-US" altLang="zh-CN">
              <a:solidFill>
                <a:schemeClr val="dk1">
                  <a:lumMod val="75000"/>
                  <a:lumOff val="25000"/>
                </a:schemeClr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8" name="标题 7"/>
          <p:cNvSpPr/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</a:rPr>
              <a:t>认罪悔罪教育课</a:t>
            </a:r>
            <a:endParaRPr lang="zh-CN" altLang="en-US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897505" y="1515110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5768975" y="1936115"/>
            <a:ext cx="958850" cy="768350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dk1"/>
                </a:solidFill>
                <a:uFillTx/>
                <a:latin typeface="微软雅黑"/>
                <a:ea typeface="微软雅黑"/>
                <a:cs typeface="Arial" pitchFamily="34" charset="0"/>
              </a:rPr>
              <a:t>01.</a:t>
            </a:r>
            <a:endParaRPr lang="en-US" altLang="zh-CN" sz="4400" b="1">
              <a:solidFill>
                <a:schemeClr val="dk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5768975" y="2948305"/>
            <a:ext cx="958850" cy="768350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dk1"/>
                </a:solidFill>
                <a:uFillTx/>
                <a:latin typeface="微软雅黑"/>
                <a:ea typeface="微软雅黑"/>
                <a:cs typeface="Arial" pitchFamily="34" charset="0"/>
              </a:rPr>
              <a:t>02.</a:t>
            </a:r>
            <a:endParaRPr lang="en-US" altLang="zh-CN" sz="4400" b="1">
              <a:solidFill>
                <a:schemeClr val="dk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8"/>
            </p:custDataLst>
          </p:nvPr>
        </p:nvSpPr>
        <p:spPr>
          <a:xfrm>
            <a:off x="5768975" y="3960495"/>
            <a:ext cx="958850" cy="768350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dk1"/>
                </a:solidFill>
                <a:uFillTx/>
                <a:latin typeface="微软雅黑"/>
                <a:ea typeface="微软雅黑"/>
                <a:cs typeface="Arial" pitchFamily="34" charset="0"/>
              </a:rPr>
              <a:t>03.</a:t>
            </a:r>
            <a:endParaRPr lang="en-US" altLang="zh-CN" sz="4400" b="1">
              <a:solidFill>
                <a:schemeClr val="dk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9"/>
            </p:custDataLst>
          </p:nvPr>
        </p:nvSpPr>
        <p:spPr>
          <a:xfrm>
            <a:off x="5768975" y="4972685"/>
            <a:ext cx="958850" cy="768350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>
                <a:solidFill>
                  <a:schemeClr val="dk1"/>
                </a:solidFill>
                <a:uFillTx/>
                <a:latin typeface="微软雅黑"/>
                <a:ea typeface="微软雅黑"/>
                <a:cs typeface="Arial" pitchFamily="34" charset="0"/>
              </a:rPr>
              <a:t>04.</a:t>
            </a:r>
            <a:endParaRPr lang="en-US" altLang="zh-CN" sz="4400" b="1">
              <a:solidFill>
                <a:schemeClr val="dk1"/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cxnSp>
        <p:nvCxnSpPr>
          <p:cNvPr id="38" name="直接连接符 37"/>
          <p:cNvCxnSpPr/>
          <p:nvPr>
            <p:custDataLst>
              <p:tags r:id="rId10"/>
            </p:custDataLst>
          </p:nvPr>
        </p:nvCxnSpPr>
        <p:spPr>
          <a:xfrm>
            <a:off x="5876925" y="1515110"/>
            <a:ext cx="5248275" cy="0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1212215" y="1592262"/>
            <a:ext cx="1526540" cy="76835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400" b="1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</a:rPr>
              <a:t>目录</a:t>
            </a:r>
            <a:endParaRPr lang="zh-CN" altLang="en-US" sz="4400" b="1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6878956" y="2067257"/>
            <a:ext cx="3017520" cy="506067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</a:rPr>
              <a:t>认罪悔罪教育的意义</a:t>
            </a:r>
            <a:endParaRPr lang="zh-CN" altLang="en-US" sz="2000">
              <a:solidFill>
                <a:schemeClr val="dk1">
                  <a:lumMod val="65000"/>
                  <a:lumOff val="35000"/>
                </a:schemeClr>
              </a:solidFill>
              <a:latin typeface="幼圆" panose="02010509060101010101" charset="-122"/>
              <a:ea typeface="幼圆" panose="02010509060101010101" charset="-122"/>
              <a:cs typeface="微软雅黑" panose="020b0503020204020204" charset="-122"/>
            </a:endParaRPr>
          </a:p>
        </p:txBody>
      </p:sp>
      <p:sp>
        <p:nvSpPr>
          <p:cNvPr id="20" name="文本框 19"/>
          <p:cNvSpPr txBox="1"/>
          <p:nvPr>
            <p:custDataLst>
              <p:tags r:id="rId13"/>
            </p:custDataLst>
          </p:nvPr>
        </p:nvSpPr>
        <p:spPr>
          <a:xfrm>
            <a:off x="6878956" y="3079447"/>
            <a:ext cx="3017520" cy="506067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</a:rPr>
              <a:t>认罪悔罪教育的内容</a:t>
            </a:r>
            <a:endParaRPr lang="zh-CN" altLang="en-US" sz="2000">
              <a:solidFill>
                <a:schemeClr val="dk1">
                  <a:lumMod val="65000"/>
                  <a:lumOff val="35000"/>
                </a:schemeClr>
              </a:solidFill>
              <a:latin typeface="幼圆" panose="02010509060101010101" charset="-122"/>
              <a:ea typeface="幼圆" panose="02010509060101010101" charset="-122"/>
              <a:cs typeface="微软雅黑" panose="020b0503020204020204" charset="-122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6878956" y="4091637"/>
            <a:ext cx="3017520" cy="506067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</a:rPr>
              <a:t>认罪悔罪教育的方法</a:t>
            </a:r>
            <a:endParaRPr lang="zh-CN" altLang="en-US" sz="2000">
              <a:solidFill>
                <a:schemeClr val="dk1">
                  <a:lumMod val="65000"/>
                  <a:lumOff val="35000"/>
                </a:schemeClr>
              </a:solidFill>
              <a:latin typeface="幼圆" panose="02010509060101010101" charset="-122"/>
              <a:ea typeface="幼圆" panose="02010509060101010101" charset="-122"/>
              <a:cs typeface="微软雅黑" panose="020b0503020204020204" charset="-122"/>
            </a:endParaRPr>
          </a:p>
        </p:txBody>
      </p:sp>
      <p:sp>
        <p:nvSpPr>
          <p:cNvPr id="24" name="文本框 23"/>
          <p:cNvSpPr txBox="1"/>
          <p:nvPr>
            <p:custDataLst>
              <p:tags r:id="rId15"/>
            </p:custDataLst>
          </p:nvPr>
        </p:nvSpPr>
        <p:spPr>
          <a:xfrm>
            <a:off x="6878956" y="5103827"/>
            <a:ext cx="3017520" cy="506067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</a:rPr>
              <a:t>认罪悔罪教育的效果评估</a:t>
            </a:r>
            <a:endParaRPr lang="zh-CN" altLang="en-US" sz="2000">
              <a:solidFill>
                <a:schemeClr val="dk1">
                  <a:lumMod val="65000"/>
                  <a:lumOff val="35000"/>
                </a:schemeClr>
              </a:solidFill>
              <a:latin typeface="幼圆" panose="02010509060101010101" charset="-122"/>
              <a:ea typeface="幼圆" panose="02010509060101010101" charset="-122"/>
              <a:cs typeface="微软雅黑" panose="020b0503020204020204" charset="-122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/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</a:rPr>
              <a:t>1</a:t>
            </a:r>
            <a:endParaRPr lang="zh-CN" altLang="en-US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4" name="标题 3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</a:rPr>
              <a:t>认罪悔罪教育的意义</a:t>
            </a:r>
            <a:endParaRPr lang="zh-CN" altLang="en-US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1.1 </a:t>
            </a: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帮助罪犯认识错误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圆角矩形标注 7"/>
          <p:cNvSpPr/>
          <p:nvPr>
            <p:custDataLst>
              <p:tags r:id="rId6"/>
            </p:custDataLst>
          </p:nvPr>
        </p:nvSpPr>
        <p:spPr>
          <a:xfrm>
            <a:off x="2236186" y="1537703"/>
            <a:ext cx="3639371" cy="1981315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just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" name="八角星 10"/>
          <p:cNvSpPr/>
          <p:nvPr>
            <p:custDataLst>
              <p:tags r:id="rId7"/>
            </p:custDataLst>
          </p:nvPr>
        </p:nvSpPr>
        <p:spPr>
          <a:xfrm>
            <a:off x="1832739" y="1478397"/>
            <a:ext cx="798540" cy="798540"/>
          </a:xfrm>
          <a:prstGeom prst="star8">
            <a:avLst/>
          </a:prstGeom>
          <a:solidFill>
            <a:schemeClr val="accent1"/>
          </a:solidFill>
          <a:ln w="3492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1979751" y="1708103"/>
            <a:ext cx="545446" cy="375882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b="1" spc="300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kumimoji="1" lang="en-US" altLang="zh-CN" b="1" spc="3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 flipH="1">
            <a:off x="2545244" y="1936138"/>
            <a:ext cx="3020419" cy="127966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3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sym typeface="+mn-ea"/>
              </a:rPr>
              <a:t>认罪悔罪教育可以帮助罪犯认识到自己的罪行，承认错误，承担责任。</a:t>
            </a:r>
            <a:endParaRPr lang="zh-CN" altLang="en-US" sz="2100" spc="13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4" name="圆角矩形标注 7"/>
          <p:cNvSpPr/>
          <p:nvPr>
            <p:custDataLst>
              <p:tags r:id="rId10"/>
            </p:custDataLst>
          </p:nvPr>
        </p:nvSpPr>
        <p:spPr>
          <a:xfrm>
            <a:off x="6727259" y="1537703"/>
            <a:ext cx="3639371" cy="1981315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just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八角星 10"/>
          <p:cNvSpPr/>
          <p:nvPr>
            <p:custDataLst>
              <p:tags r:id="rId11"/>
            </p:custDataLst>
          </p:nvPr>
        </p:nvSpPr>
        <p:spPr>
          <a:xfrm>
            <a:off x="6323813" y="1478397"/>
            <a:ext cx="798540" cy="798540"/>
          </a:xfrm>
          <a:prstGeom prst="star8">
            <a:avLst/>
          </a:prstGeom>
          <a:solidFill>
            <a:schemeClr val="accent1"/>
          </a:solidFill>
          <a:ln w="3492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6470824" y="1708103"/>
            <a:ext cx="545446" cy="375882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b="1" spc="300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kumimoji="1" lang="en-US" altLang="zh-CN" b="1" spc="3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 flipH="1">
            <a:off x="7036318" y="1936138"/>
            <a:ext cx="3020419" cy="127966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3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sym typeface="+mn-ea"/>
              </a:rPr>
              <a:t>认罪悔罪教育可以帮助罪犯理解法律和道德规范，提高守法意识。</a:t>
            </a:r>
            <a:endParaRPr lang="zh-CN" altLang="en-US" sz="2100" spc="13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0" name="圆角矩形标注 7"/>
          <p:cNvSpPr/>
          <p:nvPr>
            <p:custDataLst>
              <p:tags r:id="rId14"/>
            </p:custDataLst>
          </p:nvPr>
        </p:nvSpPr>
        <p:spPr>
          <a:xfrm>
            <a:off x="2236186" y="4160405"/>
            <a:ext cx="3639371" cy="1981315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just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" name="八角星 10"/>
          <p:cNvSpPr/>
          <p:nvPr>
            <p:custDataLst>
              <p:tags r:id="rId15"/>
            </p:custDataLst>
          </p:nvPr>
        </p:nvSpPr>
        <p:spPr>
          <a:xfrm>
            <a:off x="1832739" y="4101100"/>
            <a:ext cx="798540" cy="798540"/>
          </a:xfrm>
          <a:prstGeom prst="star8">
            <a:avLst/>
          </a:prstGeom>
          <a:solidFill>
            <a:schemeClr val="accent1"/>
          </a:solidFill>
          <a:ln w="3492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1979751" y="4330805"/>
            <a:ext cx="545446" cy="375882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b="1" spc="300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kumimoji="1" lang="en-US" altLang="zh-CN" b="1" spc="3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 flipH="1">
            <a:off x="2545244" y="4558840"/>
            <a:ext cx="3020419" cy="127966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3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sym typeface="+mn-ea"/>
              </a:rPr>
              <a:t>认罪悔罪教育可以帮助罪犯反省自己的行为，培养悔过自新的心态。</a:t>
            </a:r>
            <a:endParaRPr lang="zh-CN" altLang="en-US" sz="2100" spc="13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14" name="圆角矩形标注 7"/>
          <p:cNvSpPr/>
          <p:nvPr>
            <p:custDataLst>
              <p:tags r:id="rId18"/>
            </p:custDataLst>
          </p:nvPr>
        </p:nvSpPr>
        <p:spPr>
          <a:xfrm>
            <a:off x="6727259" y="4160405"/>
            <a:ext cx="3639371" cy="1981315"/>
          </a:xfrm>
          <a:prstGeom prst="wedgeRoundRectCallou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just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6" name="八角星 10"/>
          <p:cNvSpPr/>
          <p:nvPr>
            <p:custDataLst>
              <p:tags r:id="rId19"/>
            </p:custDataLst>
          </p:nvPr>
        </p:nvSpPr>
        <p:spPr>
          <a:xfrm>
            <a:off x="6323813" y="4101100"/>
            <a:ext cx="798540" cy="798540"/>
          </a:xfrm>
          <a:prstGeom prst="star8">
            <a:avLst/>
          </a:prstGeom>
          <a:solidFill>
            <a:schemeClr val="accent1"/>
          </a:solidFill>
          <a:ln w="3492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7" name="文本框 16"/>
          <p:cNvSpPr txBox="1"/>
          <p:nvPr>
            <p:custDataLst>
              <p:tags r:id="rId20"/>
            </p:custDataLst>
          </p:nvPr>
        </p:nvSpPr>
        <p:spPr>
          <a:xfrm>
            <a:off x="6470824" y="4330805"/>
            <a:ext cx="545446" cy="375882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b="1" spc="300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kumimoji="1" lang="en-US" altLang="zh-CN" b="1" spc="3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21"/>
            </p:custDataLst>
          </p:nvPr>
        </p:nvSpPr>
        <p:spPr>
          <a:xfrm flipH="1">
            <a:off x="7036318" y="4558840"/>
            <a:ext cx="3020419" cy="127966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just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30">
                <a:solidFill>
                  <a:schemeClr val="lt1"/>
                </a:solidFill>
                <a:latin typeface="幼圆" panose="02010509060101010101" charset="-122"/>
                <a:ea typeface="幼圆" panose="02010509060101010101" charset="-122"/>
                <a:sym typeface="+mn-ea"/>
              </a:rPr>
              <a:t>认罪悔罪教育可以帮助罪犯重新融入社会，减少再犯的可能性。</a:t>
            </a:r>
            <a:endParaRPr lang="zh-CN" altLang="en-US" sz="2100" spc="130">
              <a:solidFill>
                <a:schemeClr val="lt1"/>
              </a:solidFill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1.2 </a:t>
            </a: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促进罪犯改过自新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>
            <p:custDataLst>
              <p:tags r:id="rId6"/>
            </p:custDataLst>
          </p:nvPr>
        </p:nvGrpSpPr>
        <p:grpSpPr>
          <a:xfrm>
            <a:off x="2854325" y="1468755"/>
            <a:ext cx="6509385" cy="902970"/>
            <a:chOff x="4495" y="2313"/>
            <a:chExt cx="10251" cy="1422"/>
          </a:xfrm>
        </p:grpSpPr>
        <p:sp>
          <p:nvSpPr>
            <p:cNvPr id="557" name="文本框 556"/>
            <p:cNvSpPr txBox="1"/>
            <p:nvPr>
              <p:custDataLst>
                <p:tags r:id="rId7"/>
              </p:custDataLst>
            </p:nvPr>
          </p:nvSpPr>
          <p:spPr>
            <a:xfrm>
              <a:off x="5924" y="2313"/>
              <a:ext cx="8823" cy="1422"/>
            </a:xfrm>
            <a:prstGeom prst="rect">
              <a:avLst/>
            </a:prstGeom>
            <a:noFill/>
          </p:spPr>
          <p:txBody>
            <a:bodyPr vert="horz" wrap="square" lIns="90000" tIns="46800" rIns="90000" bIns="46800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l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  <a:buNone/>
              </a:pPr>
              <a:r>
                <a:rPr lang="zh-CN" altLang="en-US" sz="1700" spc="140">
                  <a:solidFill>
                    <a:schemeClr val="dk1">
                      <a:lumMod val="75000"/>
                      <a:lumOff val="25000"/>
                    </a:schemeClr>
                  </a:solidFill>
                  <a:uFillTx/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认罪悔罪教育可以帮助罪犯认识到自己的罪行，增强悔过意识。</a:t>
              </a:r>
              <a:endParaRPr lang="zh-CN" altLang="en-US" sz="1700" spc="14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  <p:grpSp>
          <p:nvGrpSpPr>
            <p:cNvPr id="5" name="组合 4"/>
            <p:cNvGrpSpPr/>
            <p:nvPr>
              <p:custDataLst>
                <p:tags r:id="rId8"/>
              </p:custDataLst>
            </p:nvPr>
          </p:nvGrpSpPr>
          <p:grpSpPr>
            <a:xfrm>
              <a:off x="4495" y="2367"/>
              <a:ext cx="1281" cy="687"/>
              <a:chOff x="3045460" y="1230630"/>
              <a:chExt cx="763905" cy="409575"/>
            </a:xfrm>
          </p:grpSpPr>
          <p:sp>
            <p:nvSpPr>
              <p:cNvPr id="75" name="文本框 74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3251835" y="1230630"/>
                <a:ext cx="415925" cy="409575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rmAutofit fontScale="5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en-US" altLang="zh-CN" sz="2800" b="1">
                    <a:solidFill>
                      <a:schemeClr val="accent1"/>
                    </a:solidFill>
                    <a:latin typeface="微软雅黑"/>
                    <a:ea typeface="微软雅黑"/>
                    <a:cs typeface="Arial" pitchFamily="34" charset="0"/>
                    <a:sym typeface="Arial" pitchFamily="34" charset="0"/>
                  </a:rPr>
                  <a:t>01</a:t>
                </a:r>
                <a:endParaRPr lang="en-US" altLang="zh-CN" sz="2800" b="1">
                  <a:solidFill>
                    <a:schemeClr val="accent1"/>
                  </a:solidFill>
                  <a:latin typeface="微软雅黑"/>
                  <a:ea typeface="微软雅黑"/>
                  <a:cs typeface="Arial" pitchFamily="34" charset="0"/>
                  <a:sym typeface="Arial" pitchFamily="34" charset="0"/>
                </a:endParaRPr>
              </a:p>
            </p:txBody>
          </p:sp>
          <p:sp>
            <p:nvSpPr>
              <p:cNvPr id="558" name="Freeform 269"/>
              <p:cNvSpPr>
                <a:spLocks noEditPoints="1"/>
              </p:cNvSpPr>
              <p:nvPr>
                <p:custDataLst>
                  <p:tags r:id="rId10"/>
                </p:custDataLst>
              </p:nvPr>
            </p:nvSpPr>
            <p:spPr bwMode="auto">
              <a:xfrm rot="764619">
                <a:off x="3045460" y="1231900"/>
                <a:ext cx="210820" cy="23939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559" name="Freeform 269"/>
              <p:cNvSpPr>
                <a:spLocks noEditPoints="1"/>
              </p:cNvSpPr>
              <p:nvPr>
                <p:custDataLst>
                  <p:tags r:id="rId11"/>
                </p:custDataLst>
              </p:nvPr>
            </p:nvSpPr>
            <p:spPr bwMode="auto">
              <a:xfrm rot="6316664">
                <a:off x="3658235" y="1437005"/>
                <a:ext cx="141605" cy="16065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</p:grpSp>
      </p:grpSp>
      <p:grpSp>
        <p:nvGrpSpPr>
          <p:cNvPr id="9" name="组合 8"/>
          <p:cNvGrpSpPr/>
          <p:nvPr>
            <p:custDataLst>
              <p:tags r:id="rId12"/>
            </p:custDataLst>
          </p:nvPr>
        </p:nvGrpSpPr>
        <p:grpSpPr>
          <a:xfrm>
            <a:off x="2854325" y="2699385"/>
            <a:ext cx="6509385" cy="902970"/>
            <a:chOff x="4495" y="4251"/>
            <a:chExt cx="10251" cy="1422"/>
          </a:xfrm>
        </p:grpSpPr>
        <p:sp>
          <p:nvSpPr>
            <p:cNvPr id="562" name="文本框 561"/>
            <p:cNvSpPr txBox="1"/>
            <p:nvPr>
              <p:custDataLst>
                <p:tags r:id="rId13"/>
              </p:custDataLst>
            </p:nvPr>
          </p:nvSpPr>
          <p:spPr>
            <a:xfrm>
              <a:off x="5924" y="4251"/>
              <a:ext cx="8823" cy="1422"/>
            </a:xfrm>
            <a:prstGeom prst="rect">
              <a:avLst/>
            </a:prstGeom>
            <a:noFill/>
          </p:spPr>
          <p:txBody>
            <a:bodyPr vert="horz" wrap="square" lIns="90000" tIns="46800" rIns="90000" bIns="46800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  <a:buNone/>
              </a:pPr>
              <a:r>
                <a:rPr lang="zh-CN" altLang="en-US" sz="1700" spc="90">
                  <a:solidFill>
                    <a:schemeClr val="dk1">
                      <a:lumMod val="75000"/>
                      <a:lumOff val="25000"/>
                    </a:schemeClr>
                  </a:solidFill>
                  <a:uFillTx/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通过认罪悔罪教育，罪犯可以更好地了解自己的罪行对社会、家庭和个人造成的伤害，从而产生悔改之心。</a:t>
              </a:r>
              <a:endPara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  <p:grpSp>
          <p:nvGrpSpPr>
            <p:cNvPr id="4" name="组合 3"/>
            <p:cNvGrpSpPr/>
            <p:nvPr>
              <p:custDataLst>
                <p:tags r:id="rId14"/>
              </p:custDataLst>
            </p:nvPr>
          </p:nvGrpSpPr>
          <p:grpSpPr>
            <a:xfrm>
              <a:off x="4495" y="4304"/>
              <a:ext cx="1281" cy="686"/>
              <a:chOff x="3045460" y="2385695"/>
              <a:chExt cx="763905" cy="408940"/>
            </a:xfrm>
          </p:grpSpPr>
          <p:sp>
            <p:nvSpPr>
              <p:cNvPr id="561" name="文本框 560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3251835" y="2385695"/>
                <a:ext cx="415925" cy="408940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rmAutofit fontScale="5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en-US" altLang="zh-CN" sz="2800" b="1">
                    <a:solidFill>
                      <a:schemeClr val="accent2"/>
                    </a:solidFill>
                    <a:latin typeface="微软雅黑"/>
                    <a:ea typeface="微软雅黑"/>
                    <a:cs typeface="Arial" pitchFamily="34" charset="0"/>
                    <a:sym typeface="Arial" pitchFamily="34" charset="0"/>
                  </a:rPr>
                  <a:t>02</a:t>
                </a:r>
                <a:endParaRPr lang="en-US" altLang="zh-CN" sz="2800" b="1">
                  <a:solidFill>
                    <a:schemeClr val="accent2"/>
                  </a:solidFill>
                  <a:latin typeface="微软雅黑"/>
                  <a:ea typeface="微软雅黑"/>
                  <a:cs typeface="Arial" pitchFamily="34" charset="0"/>
                  <a:sym typeface="Arial" pitchFamily="34" charset="0"/>
                </a:endParaRPr>
              </a:p>
            </p:txBody>
          </p:sp>
          <p:sp>
            <p:nvSpPr>
              <p:cNvPr id="563" name="Freeform 269"/>
              <p:cNvSpPr>
                <a:spLocks noEditPoints="1"/>
              </p:cNvSpPr>
              <p:nvPr>
                <p:custDataLst>
                  <p:tags r:id="rId16"/>
                </p:custDataLst>
              </p:nvPr>
            </p:nvSpPr>
            <p:spPr bwMode="auto">
              <a:xfrm rot="764619">
                <a:off x="3045460" y="2387600"/>
                <a:ext cx="210820" cy="23939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564" name="Freeform 269"/>
              <p:cNvSpPr>
                <a:spLocks noEditPoints="1"/>
              </p:cNvSpPr>
              <p:nvPr>
                <p:custDataLst>
                  <p:tags r:id="rId17"/>
                </p:custDataLst>
              </p:nvPr>
            </p:nvSpPr>
            <p:spPr bwMode="auto">
              <a:xfrm rot="6316664">
                <a:off x="3658235" y="2592070"/>
                <a:ext cx="141605" cy="16065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</p:grpSp>
      </p:grpSp>
      <p:grpSp>
        <p:nvGrpSpPr>
          <p:cNvPr id="10" name="组合 9"/>
          <p:cNvGrpSpPr/>
          <p:nvPr>
            <p:custDataLst>
              <p:tags r:id="rId18"/>
            </p:custDataLst>
          </p:nvPr>
        </p:nvGrpSpPr>
        <p:grpSpPr>
          <a:xfrm>
            <a:off x="2854325" y="3960495"/>
            <a:ext cx="6509385" cy="902970"/>
            <a:chOff x="4495" y="6237"/>
            <a:chExt cx="10251" cy="1422"/>
          </a:xfrm>
        </p:grpSpPr>
        <p:sp>
          <p:nvSpPr>
            <p:cNvPr id="567" name="文本框 566"/>
            <p:cNvSpPr txBox="1"/>
            <p:nvPr>
              <p:custDataLst>
                <p:tags r:id="rId19"/>
              </p:custDataLst>
            </p:nvPr>
          </p:nvSpPr>
          <p:spPr>
            <a:xfrm>
              <a:off x="5924" y="6237"/>
              <a:ext cx="8823" cy="1422"/>
            </a:xfrm>
            <a:prstGeom prst="rect">
              <a:avLst/>
            </a:prstGeom>
            <a:noFill/>
          </p:spPr>
          <p:txBody>
            <a:bodyPr vert="horz" wrap="square" lIns="90000" tIns="46800" rIns="90000" bIns="46800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  <a:buNone/>
              </a:pPr>
              <a:r>
                <a:rPr lang="zh-CN" altLang="en-US" sz="1700" spc="130">
                  <a:solidFill>
                    <a:schemeClr val="dk1">
                      <a:lumMod val="75000"/>
                      <a:lumOff val="25000"/>
                    </a:schemeClr>
                  </a:solidFill>
                  <a:uFillTx/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认罪悔罪教育可以帮助罪犯树立正确的价值观和人生观，增强他们的责任感和道德感。</a:t>
              </a:r>
              <a:endParaRPr lang="zh-CN" altLang="en-US" sz="1700" spc="13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  <p:grpSp>
          <p:nvGrpSpPr>
            <p:cNvPr id="2" name="组合 1"/>
            <p:cNvGrpSpPr/>
            <p:nvPr>
              <p:custDataLst>
                <p:tags r:id="rId20"/>
              </p:custDataLst>
            </p:nvPr>
          </p:nvGrpSpPr>
          <p:grpSpPr>
            <a:xfrm>
              <a:off x="4495" y="6291"/>
              <a:ext cx="1281" cy="686"/>
              <a:chOff x="3045460" y="3570605"/>
              <a:chExt cx="763905" cy="408940"/>
            </a:xfrm>
          </p:grpSpPr>
          <p:sp>
            <p:nvSpPr>
              <p:cNvPr id="566" name="文本框 565"/>
              <p:cNvSpPr txBox="1"/>
              <p:nvPr>
                <p:custDataLst>
                  <p:tags r:id="rId21"/>
                </p:custDataLst>
              </p:nvPr>
            </p:nvSpPr>
            <p:spPr>
              <a:xfrm>
                <a:off x="3251835" y="3570605"/>
                <a:ext cx="415925" cy="408940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rmAutofit fontScale="5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en-US" altLang="zh-CN" sz="2800" b="1">
                    <a:solidFill>
                      <a:schemeClr val="accent3">
                        <a:lumMod val="75000"/>
                      </a:schemeClr>
                    </a:solidFill>
                    <a:latin typeface="微软雅黑"/>
                    <a:ea typeface="微软雅黑"/>
                    <a:cs typeface="Arial" pitchFamily="34" charset="0"/>
                    <a:sym typeface="Arial" pitchFamily="34" charset="0"/>
                  </a:rPr>
                  <a:t>03</a:t>
                </a:r>
                <a:endParaRPr lang="en-US" altLang="zh-CN" sz="2800" b="1">
                  <a:solidFill>
                    <a:schemeClr val="accent3">
                      <a:lumMod val="75000"/>
                    </a:schemeClr>
                  </a:solidFill>
                  <a:latin typeface="微软雅黑"/>
                  <a:ea typeface="微软雅黑"/>
                  <a:cs typeface="Arial" pitchFamily="34" charset="0"/>
                  <a:sym typeface="Arial" pitchFamily="34" charset="0"/>
                </a:endParaRPr>
              </a:p>
            </p:txBody>
          </p:sp>
          <p:sp>
            <p:nvSpPr>
              <p:cNvPr id="568" name="Freeform 269"/>
              <p:cNvSpPr>
                <a:spLocks noEditPoints="1"/>
              </p:cNvSpPr>
              <p:nvPr>
                <p:custDataLst>
                  <p:tags r:id="rId22"/>
                </p:custDataLst>
              </p:nvPr>
            </p:nvSpPr>
            <p:spPr bwMode="auto">
              <a:xfrm rot="764619">
                <a:off x="3045460" y="3571875"/>
                <a:ext cx="210820" cy="23939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569" name="Freeform 269"/>
              <p:cNvSpPr>
                <a:spLocks noEditPoints="1"/>
              </p:cNvSpPr>
              <p:nvPr>
                <p:custDataLst>
                  <p:tags r:id="rId23"/>
                </p:custDataLst>
              </p:nvPr>
            </p:nvSpPr>
            <p:spPr bwMode="auto">
              <a:xfrm rot="6316664">
                <a:off x="3658235" y="3776980"/>
                <a:ext cx="141605" cy="16065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</p:grpSp>
      </p:grpSp>
      <p:grpSp>
        <p:nvGrpSpPr>
          <p:cNvPr id="11" name="组合 10"/>
          <p:cNvGrpSpPr/>
          <p:nvPr>
            <p:custDataLst>
              <p:tags r:id="rId24"/>
            </p:custDataLst>
          </p:nvPr>
        </p:nvGrpSpPr>
        <p:grpSpPr>
          <a:xfrm>
            <a:off x="2854325" y="5230495"/>
            <a:ext cx="6509385" cy="902970"/>
            <a:chOff x="4495" y="8237"/>
            <a:chExt cx="10251" cy="1422"/>
          </a:xfrm>
        </p:grpSpPr>
        <p:sp>
          <p:nvSpPr>
            <p:cNvPr id="572" name="文本框 571"/>
            <p:cNvSpPr txBox="1"/>
            <p:nvPr>
              <p:custDataLst>
                <p:tags r:id="rId25"/>
              </p:custDataLst>
            </p:nvPr>
          </p:nvSpPr>
          <p:spPr>
            <a:xfrm>
              <a:off x="5924" y="8237"/>
              <a:ext cx="8823" cy="1422"/>
            </a:xfrm>
            <a:prstGeom prst="rect">
              <a:avLst/>
            </a:prstGeom>
            <a:noFill/>
          </p:spPr>
          <p:txBody>
            <a:bodyPr vert="horz" wrap="square" lIns="90000" tIns="46800" rIns="90000" bIns="46800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  <a:buNone/>
              </a:pPr>
              <a:r>
                <a:rPr lang="zh-CN" altLang="en-US" sz="1700" spc="140">
                  <a:solidFill>
                    <a:schemeClr val="dk1">
                      <a:lumMod val="75000"/>
                      <a:lumOff val="25000"/>
                    </a:schemeClr>
                  </a:solidFill>
                  <a:uFillTx/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认罪悔罪教育可以促使罪犯积极改造，争取早日回归社会，成为守法公民。</a:t>
              </a:r>
              <a:endParaRPr lang="zh-CN" altLang="en-US" sz="1700" spc="14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  <p:grpSp>
          <p:nvGrpSpPr>
            <p:cNvPr id="6" name="组合 5"/>
            <p:cNvGrpSpPr/>
            <p:nvPr>
              <p:custDataLst>
                <p:tags r:id="rId26"/>
              </p:custDataLst>
            </p:nvPr>
          </p:nvGrpSpPr>
          <p:grpSpPr>
            <a:xfrm>
              <a:off x="4495" y="8291"/>
              <a:ext cx="1281" cy="686"/>
              <a:chOff x="3045460" y="4763135"/>
              <a:chExt cx="763905" cy="408940"/>
            </a:xfrm>
          </p:grpSpPr>
          <p:sp>
            <p:nvSpPr>
              <p:cNvPr id="571" name="文本框 570"/>
              <p:cNvSpPr txBox="1"/>
              <p:nvPr>
                <p:custDataLst>
                  <p:tags r:id="rId27"/>
                </p:custDataLst>
              </p:nvPr>
            </p:nvSpPr>
            <p:spPr>
              <a:xfrm>
                <a:off x="3251835" y="4763135"/>
                <a:ext cx="415925" cy="408940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rmAutofit fontScale="500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en-US" altLang="zh-CN" sz="2800" b="1">
                    <a:solidFill>
                      <a:schemeClr val="accent4">
                        <a:lumMod val="75000"/>
                      </a:schemeClr>
                    </a:solidFill>
                    <a:latin typeface="微软雅黑"/>
                    <a:ea typeface="微软雅黑"/>
                    <a:cs typeface="Arial" pitchFamily="34" charset="0"/>
                    <a:sym typeface="Arial" pitchFamily="34" charset="0"/>
                  </a:rPr>
                  <a:t>04</a:t>
                </a:r>
                <a:endParaRPr lang="en-US" altLang="zh-CN" sz="2800" b="1">
                  <a:solidFill>
                    <a:schemeClr val="accent4">
                      <a:lumMod val="75000"/>
                    </a:schemeClr>
                  </a:solidFill>
                  <a:latin typeface="微软雅黑"/>
                  <a:ea typeface="微软雅黑"/>
                  <a:cs typeface="Arial" pitchFamily="34" charset="0"/>
                  <a:sym typeface="Arial" pitchFamily="34" charset="0"/>
                </a:endParaRPr>
              </a:p>
            </p:txBody>
          </p:sp>
          <p:sp>
            <p:nvSpPr>
              <p:cNvPr id="573" name="Freeform 269"/>
              <p:cNvSpPr>
                <a:spLocks noEditPoints="1"/>
              </p:cNvSpPr>
              <p:nvPr>
                <p:custDataLst>
                  <p:tags r:id="rId28"/>
                </p:custDataLst>
              </p:nvPr>
            </p:nvSpPr>
            <p:spPr bwMode="auto">
              <a:xfrm rot="764619">
                <a:off x="3045460" y="4764405"/>
                <a:ext cx="210820" cy="23939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  <p:sp>
            <p:nvSpPr>
              <p:cNvPr id="574" name="Freeform 269"/>
              <p:cNvSpPr>
                <a:spLocks noEditPoints="1"/>
              </p:cNvSpPr>
              <p:nvPr>
                <p:custDataLst>
                  <p:tags r:id="rId29"/>
                </p:custDataLst>
              </p:nvPr>
            </p:nvSpPr>
            <p:spPr bwMode="auto">
              <a:xfrm rot="6316664">
                <a:off x="3658235" y="4969510"/>
                <a:ext cx="141605" cy="160655"/>
              </a:xfrm>
              <a:custGeom>
                <a:gdLst>
                  <a:gd name="T0" fmla="*/ 103 w 242"/>
                  <a:gd name="T1" fmla="*/ 34 h 275"/>
                  <a:gd name="T2" fmla="*/ 126 w 242"/>
                  <a:gd name="T3" fmla="*/ 181 h 275"/>
                  <a:gd name="T4" fmla="*/ 16 w 242"/>
                  <a:gd name="T5" fmla="*/ 205 h 275"/>
                  <a:gd name="T6" fmla="*/ 242 w 242"/>
                  <a:gd name="T7" fmla="*/ 239 h 275"/>
                  <a:gd name="T8" fmla="*/ 103 w 242"/>
                  <a:gd name="T9" fmla="*/ 34 h 275"/>
                  <a:gd name="T10" fmla="*/ 108 w 242"/>
                  <a:gd name="T11" fmla="*/ 48 h 275"/>
                  <a:gd name="T12" fmla="*/ 132 w 242"/>
                  <a:gd name="T13" fmla="*/ 66 h 275"/>
                  <a:gd name="T14" fmla="*/ 125 w 242"/>
                  <a:gd name="T15" fmla="*/ 73 h 275"/>
                  <a:gd name="T16" fmla="*/ 105 w 242"/>
                  <a:gd name="T17" fmla="*/ 59 h 275"/>
                  <a:gd name="T18" fmla="*/ 108 w 242"/>
                  <a:gd name="T19" fmla="*/ 48 h 275"/>
                  <a:gd name="T20" fmla="*/ 126 w 242"/>
                  <a:gd name="T21" fmla="*/ 123 h 275"/>
                  <a:gd name="T22" fmla="*/ 106 w 242"/>
                  <a:gd name="T23" fmla="*/ 99 h 275"/>
                  <a:gd name="T24" fmla="*/ 114 w 242"/>
                  <a:gd name="T25" fmla="*/ 91 h 275"/>
                  <a:gd name="T26" fmla="*/ 134 w 242"/>
                  <a:gd name="T27" fmla="*/ 115 h 275"/>
                  <a:gd name="T28" fmla="*/ 126 w 242"/>
                  <a:gd name="T29" fmla="*/ 123 h 275"/>
                  <a:gd name="T30" fmla="*/ 160 w 242"/>
                  <a:gd name="T31" fmla="*/ 174 h 275"/>
                  <a:gd name="T32" fmla="*/ 149 w 242"/>
                  <a:gd name="T33" fmla="*/ 156 h 275"/>
                  <a:gd name="T34" fmla="*/ 156 w 242"/>
                  <a:gd name="T35" fmla="*/ 148 h 275"/>
                  <a:gd name="T36" fmla="*/ 170 w 242"/>
                  <a:gd name="T37" fmla="*/ 169 h 275"/>
                  <a:gd name="T38" fmla="*/ 160 w 242"/>
                  <a:gd name="T39" fmla="*/ 174 h 275"/>
                  <a:gd name="T40" fmla="*/ 162 w 242"/>
                  <a:gd name="T41" fmla="*/ 119 h 275"/>
                  <a:gd name="T42" fmla="*/ 150 w 242"/>
                  <a:gd name="T43" fmla="*/ 100 h 275"/>
                  <a:gd name="T44" fmla="*/ 158 w 242"/>
                  <a:gd name="T45" fmla="*/ 92 h 275"/>
                  <a:gd name="T46" fmla="*/ 171 w 242"/>
                  <a:gd name="T47" fmla="*/ 114 h 275"/>
                  <a:gd name="T48" fmla="*/ 162 w 242"/>
                  <a:gd name="T49" fmla="*/ 119 h 275"/>
                  <a:gd name="T50" fmla="*/ 191 w 242"/>
                  <a:gd name="T51" fmla="*/ 230 h 275"/>
                  <a:gd name="T52" fmla="*/ 184 w 242"/>
                  <a:gd name="T53" fmla="*/ 227 h 275"/>
                  <a:gd name="T54" fmla="*/ 178 w 242"/>
                  <a:gd name="T55" fmla="*/ 209 h 275"/>
                  <a:gd name="T56" fmla="*/ 189 w 242"/>
                  <a:gd name="T57" fmla="*/ 206 h 275"/>
                  <a:gd name="T58" fmla="*/ 194 w 242"/>
                  <a:gd name="T59" fmla="*/ 224 h 275"/>
                  <a:gd name="T60" fmla="*/ 191 w 242"/>
                  <a:gd name="T61" fmla="*/ 230 h 275"/>
                  <a:gd name="T62" fmla="*/ 195 w 242"/>
                  <a:gd name="T63" fmla="*/ 188 h 275"/>
                  <a:gd name="T64" fmla="*/ 182 w 242"/>
                  <a:gd name="T65" fmla="*/ 158 h 275"/>
                  <a:gd name="T66" fmla="*/ 192 w 242"/>
                  <a:gd name="T67" fmla="*/ 153 h 275"/>
                  <a:gd name="T68" fmla="*/ 206 w 242"/>
                  <a:gd name="T69" fmla="*/ 185 h 275"/>
                  <a:gd name="T70" fmla="*/ 195 w 242"/>
                  <a:gd name="T71" fmla="*/ 188 h 2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41" h="275">
                    <a:moveTo>
                      <a:pt x="103" y="34"/>
                    </a:moveTo>
                    <a:cubicBezTo>
                      <a:pt x="29" y="69"/>
                      <a:pt x="126" y="181"/>
                      <a:pt x="126" y="181"/>
                    </a:cubicBezTo>
                    <a:cubicBezTo>
                      <a:pt x="126" y="181"/>
                      <a:pt x="43" y="142"/>
                      <a:pt x="16" y="205"/>
                    </a:cubicBezTo>
                    <a:cubicBezTo>
                      <a:pt x="0" y="275"/>
                      <a:pt x="152" y="246"/>
                      <a:pt x="242" y="239"/>
                    </a:cubicBezTo>
                    <a:cubicBezTo>
                      <a:pt x="242" y="239"/>
                      <a:pt x="176" y="0"/>
                      <a:pt x="103" y="34"/>
                    </a:cubicBezTo>
                    <a:close/>
                    <a:moveTo>
                      <a:pt x="108" y="48"/>
                    </a:moveTo>
                    <a:cubicBezTo>
                      <a:pt x="118" y="51"/>
                      <a:pt x="125" y="58"/>
                      <a:pt x="132" y="66"/>
                    </a:cubicBezTo>
                    <a:cubicBezTo>
                      <a:pt x="137" y="71"/>
                      <a:pt x="130" y="78"/>
                      <a:pt x="125" y="73"/>
                    </a:cubicBezTo>
                    <a:cubicBezTo>
                      <a:pt x="119" y="68"/>
                      <a:pt x="113" y="61"/>
                      <a:pt x="105" y="59"/>
                    </a:cubicBezTo>
                    <a:cubicBezTo>
                      <a:pt x="99" y="57"/>
                      <a:pt x="101" y="46"/>
                      <a:pt x="108" y="48"/>
                    </a:cubicBezTo>
                    <a:close/>
                    <a:moveTo>
                      <a:pt x="126" y="123"/>
                    </a:moveTo>
                    <a:cubicBezTo>
                      <a:pt x="119" y="115"/>
                      <a:pt x="114" y="106"/>
                      <a:pt x="106" y="99"/>
                    </a:cubicBezTo>
                    <a:cubicBezTo>
                      <a:pt x="101" y="93"/>
                      <a:pt x="109" y="86"/>
                      <a:pt x="114" y="91"/>
                    </a:cubicBezTo>
                    <a:cubicBezTo>
                      <a:pt x="121" y="98"/>
                      <a:pt x="127" y="107"/>
                      <a:pt x="134" y="115"/>
                    </a:cubicBezTo>
                    <a:cubicBezTo>
                      <a:pt x="138" y="120"/>
                      <a:pt x="130" y="128"/>
                      <a:pt x="126" y="123"/>
                    </a:cubicBezTo>
                    <a:close/>
                    <a:moveTo>
                      <a:pt x="160" y="174"/>
                    </a:moveTo>
                    <a:cubicBezTo>
                      <a:pt x="157" y="168"/>
                      <a:pt x="154" y="161"/>
                      <a:pt x="149" y="156"/>
                    </a:cubicBezTo>
                    <a:cubicBezTo>
                      <a:pt x="144" y="151"/>
                      <a:pt x="151" y="143"/>
                      <a:pt x="156" y="148"/>
                    </a:cubicBezTo>
                    <a:cubicBezTo>
                      <a:pt x="162" y="154"/>
                      <a:pt x="166" y="161"/>
                      <a:pt x="170" y="169"/>
                    </a:cubicBezTo>
                    <a:cubicBezTo>
                      <a:pt x="173" y="175"/>
                      <a:pt x="164" y="180"/>
                      <a:pt x="160" y="174"/>
                    </a:cubicBezTo>
                    <a:close/>
                    <a:moveTo>
                      <a:pt x="162" y="119"/>
                    </a:moveTo>
                    <a:cubicBezTo>
                      <a:pt x="158" y="112"/>
                      <a:pt x="155" y="106"/>
                      <a:pt x="150" y="100"/>
                    </a:cubicBezTo>
                    <a:cubicBezTo>
                      <a:pt x="145" y="94"/>
                      <a:pt x="153" y="86"/>
                      <a:pt x="158" y="92"/>
                    </a:cubicBezTo>
                    <a:cubicBezTo>
                      <a:pt x="163" y="99"/>
                      <a:pt x="168" y="106"/>
                      <a:pt x="171" y="114"/>
                    </a:cubicBezTo>
                    <a:cubicBezTo>
                      <a:pt x="174" y="120"/>
                      <a:pt x="164" y="126"/>
                      <a:pt x="162" y="119"/>
                    </a:cubicBezTo>
                    <a:close/>
                    <a:moveTo>
                      <a:pt x="191" y="230"/>
                    </a:moveTo>
                    <a:cubicBezTo>
                      <a:pt x="187" y="231"/>
                      <a:pt x="185" y="229"/>
                      <a:pt x="184" y="227"/>
                    </a:cubicBezTo>
                    <a:cubicBezTo>
                      <a:pt x="182" y="221"/>
                      <a:pt x="179" y="215"/>
                      <a:pt x="178" y="209"/>
                    </a:cubicBezTo>
                    <a:cubicBezTo>
                      <a:pt x="177" y="202"/>
                      <a:pt x="187" y="200"/>
                      <a:pt x="189" y="206"/>
                    </a:cubicBezTo>
                    <a:cubicBezTo>
                      <a:pt x="190" y="212"/>
                      <a:pt x="192" y="218"/>
                      <a:pt x="194" y="224"/>
                    </a:cubicBezTo>
                    <a:cubicBezTo>
                      <a:pt x="196" y="226"/>
                      <a:pt x="193" y="230"/>
                      <a:pt x="191" y="230"/>
                    </a:cubicBezTo>
                    <a:close/>
                    <a:moveTo>
                      <a:pt x="195" y="188"/>
                    </a:moveTo>
                    <a:cubicBezTo>
                      <a:pt x="192" y="177"/>
                      <a:pt x="188" y="167"/>
                      <a:pt x="182" y="158"/>
                    </a:cubicBezTo>
                    <a:cubicBezTo>
                      <a:pt x="178" y="152"/>
                      <a:pt x="188" y="147"/>
                      <a:pt x="192" y="153"/>
                    </a:cubicBezTo>
                    <a:cubicBezTo>
                      <a:pt x="198" y="162"/>
                      <a:pt x="202" y="173"/>
                      <a:pt x="206" y="185"/>
                    </a:cubicBezTo>
                    <a:cubicBezTo>
                      <a:pt x="208" y="191"/>
                      <a:pt x="197" y="194"/>
                      <a:pt x="195" y="188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91440" tIns="45720" rIns="91440" bIns="45720" numCol="1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endParaRPr lang="zh-CN" altLang="en-US">
                  <a:solidFill>
                    <a:schemeClr val="dk1"/>
                  </a:solidFill>
                  <a:latin typeface="微软雅黑"/>
                  <a:ea typeface="微软雅黑"/>
                  <a:sym typeface="Arial" pitchFamily="34" charset="0"/>
                </a:endParaRPr>
              </a:p>
            </p:txBody>
          </p:sp>
        </p:grpSp>
      </p:grpSp>
    </p:spTree>
    <p:custDataLst>
      <p:tags r:id="rId30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fltVal val="0.55422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fltVal val="0.55422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fltVal val="0.64394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fltVal val="0.643942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645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fltVal val="0.73588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fltVal val="0.73588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37256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520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5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fltVal val="0.828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fltVal val="0.82846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27998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45942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64330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0108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82846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1.3 </a:t>
            </a: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维护社会稳定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1"/>
          <p:cNvGrpSpPr/>
          <p:nvPr>
            <p:custDataLst>
              <p:tags r:id="rId6"/>
            </p:custDataLst>
          </p:nvPr>
        </p:nvGrpSpPr>
        <p:grpSpPr>
          <a:xfrm>
            <a:off x="1306195" y="2972435"/>
            <a:ext cx="4750435" cy="763270"/>
            <a:chOff x="2057" y="4681"/>
            <a:chExt cx="7481" cy="1202"/>
          </a:xfrm>
        </p:grpSpPr>
        <p:sp>
          <p:nvSpPr>
            <p:cNvPr id="137" name="文本框 136"/>
            <p:cNvSpPr txBox="1"/>
            <p:nvPr>
              <p:custDataLst>
                <p:tags r:id="rId7"/>
              </p:custDataLst>
            </p:nvPr>
          </p:nvSpPr>
          <p:spPr>
            <a:xfrm>
              <a:off x="3554" y="4681"/>
              <a:ext cx="5985" cy="1203"/>
            </a:xfrm>
            <a:prstGeom prst="rect">
              <a:avLst/>
            </a:prstGeom>
            <a:noFill/>
          </p:spPr>
          <p:txBody>
            <a:bodyPr wrap="square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l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1700" spc="10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认罪悔罪教育有助于罪犯改过自新，降低再犯率</a:t>
              </a:r>
              <a:endParaRPr lang="zh-CN" altLang="en-US" sz="1700" spc="10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  <p:sp>
          <p:nvSpPr>
            <p:cNvPr id="140" name="AutoShape 25"/>
            <p:cNvSpPr>
              <a:spLocks noChangeAspect="1" noChangeArrowheads="1" noTextEdit="1"/>
            </p:cNvSpPr>
            <p:nvPr>
              <p:custDataLst>
                <p:tags r:id="rId8"/>
              </p:custDataLst>
            </p:nvPr>
          </p:nvSpPr>
          <p:spPr bwMode="auto">
            <a:xfrm>
              <a:off x="3006" y="4693"/>
              <a:ext cx="437" cy="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1" name="Freeform 27"/>
            <p:cNvSpPr/>
            <p:nvPr>
              <p:custDataLst>
                <p:tags r:id="rId9"/>
              </p:custDataLst>
            </p:nvPr>
          </p:nvSpPr>
          <p:spPr bwMode="auto">
            <a:xfrm>
              <a:off x="3038" y="4940"/>
              <a:ext cx="290" cy="356"/>
            </a:xfrm>
            <a:custGeom>
              <a:gdLst>
                <a:gd name="T0" fmla="*/ 628 w 628"/>
                <a:gd name="T1" fmla="*/ 385 h 769"/>
                <a:gd name="T2" fmla="*/ 507 w 628"/>
                <a:gd name="T3" fmla="*/ 0 h 769"/>
                <a:gd name="T4" fmla="*/ 0 w 628"/>
                <a:gd name="T5" fmla="*/ 385 h 769"/>
                <a:gd name="T6" fmla="*/ 507 w 628"/>
                <a:gd name="T7" fmla="*/ 769 h 769"/>
                <a:gd name="T8" fmla="*/ 628 w 628"/>
                <a:gd name="T9" fmla="*/ 385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8" h="769">
                  <a:moveTo>
                    <a:pt x="628" y="385"/>
                  </a:moveTo>
                  <a:cubicBezTo>
                    <a:pt x="628" y="242"/>
                    <a:pt x="583" y="109"/>
                    <a:pt x="507" y="0"/>
                  </a:cubicBezTo>
                  <a:cubicBezTo>
                    <a:pt x="0" y="385"/>
                    <a:pt x="0" y="385"/>
                    <a:pt x="0" y="385"/>
                  </a:cubicBezTo>
                  <a:cubicBezTo>
                    <a:pt x="507" y="769"/>
                    <a:pt x="507" y="769"/>
                    <a:pt x="507" y="769"/>
                  </a:cubicBezTo>
                  <a:cubicBezTo>
                    <a:pt x="583" y="660"/>
                    <a:pt x="628" y="527"/>
                    <a:pt x="628" y="38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2" name="Freeform 28"/>
            <p:cNvSpPr/>
            <p:nvPr>
              <p:custDataLst>
                <p:tags r:id="rId10"/>
              </p:custDataLst>
            </p:nvPr>
          </p:nvSpPr>
          <p:spPr bwMode="auto">
            <a:xfrm>
              <a:off x="3030" y="5143"/>
              <a:ext cx="229" cy="286"/>
            </a:xfrm>
            <a:custGeom>
              <a:gdLst>
                <a:gd name="T0" fmla="*/ 493 w 493"/>
                <a:gd name="T1" fmla="*/ 374 h 619"/>
                <a:gd name="T2" fmla="*/ 0 w 493"/>
                <a:gd name="T3" fmla="*/ 0 h 619"/>
                <a:gd name="T4" fmla="*/ 0 w 493"/>
                <a:gd name="T5" fmla="*/ 619 h 619"/>
                <a:gd name="T6" fmla="*/ 493 w 493"/>
                <a:gd name="T7" fmla="*/ 374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493" y="374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19"/>
                    <a:pt x="0" y="619"/>
                    <a:pt x="0" y="619"/>
                  </a:cubicBezTo>
                  <a:cubicBezTo>
                    <a:pt x="199" y="612"/>
                    <a:pt x="375" y="518"/>
                    <a:pt x="493" y="3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3" name="Freeform 29"/>
            <p:cNvSpPr/>
            <p:nvPr>
              <p:custDataLst>
                <p:tags r:id="rId11"/>
              </p:custDataLst>
            </p:nvPr>
          </p:nvSpPr>
          <p:spPr bwMode="auto">
            <a:xfrm>
              <a:off x="3030" y="4717"/>
              <a:ext cx="390" cy="803"/>
            </a:xfrm>
            <a:custGeom>
              <a:gdLst>
                <a:gd name="T0" fmla="*/ 843 w 843"/>
                <a:gd name="T1" fmla="*/ 868 h 1735"/>
                <a:gd name="T2" fmla="*/ 0 w 843"/>
                <a:gd name="T3" fmla="*/ 0 h 1735"/>
                <a:gd name="T4" fmla="*/ 0 w 843"/>
                <a:gd name="T5" fmla="*/ 148 h 1735"/>
                <a:gd name="T6" fmla="*/ 695 w 843"/>
                <a:gd name="T7" fmla="*/ 868 h 1735"/>
                <a:gd name="T8" fmla="*/ 0 w 843"/>
                <a:gd name="T9" fmla="*/ 1587 h 1735"/>
                <a:gd name="T10" fmla="*/ 0 w 843"/>
                <a:gd name="T11" fmla="*/ 1735 h 1735"/>
                <a:gd name="T12" fmla="*/ 843 w 843"/>
                <a:gd name="T13" fmla="*/ 868 h 17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3" h="1735">
                  <a:moveTo>
                    <a:pt x="843" y="868"/>
                  </a:moveTo>
                  <a:cubicBezTo>
                    <a:pt x="843" y="397"/>
                    <a:pt x="467" y="13"/>
                    <a:pt x="0" y="0"/>
                  </a:cubicBezTo>
                  <a:cubicBezTo>
                    <a:pt x="0" y="148"/>
                    <a:pt x="0" y="148"/>
                    <a:pt x="0" y="148"/>
                  </a:cubicBezTo>
                  <a:cubicBezTo>
                    <a:pt x="386" y="161"/>
                    <a:pt x="695" y="479"/>
                    <a:pt x="695" y="868"/>
                  </a:cubicBezTo>
                  <a:cubicBezTo>
                    <a:pt x="695" y="1256"/>
                    <a:pt x="386" y="1574"/>
                    <a:pt x="0" y="1587"/>
                  </a:cubicBezTo>
                  <a:cubicBezTo>
                    <a:pt x="0" y="1735"/>
                    <a:pt x="0" y="1735"/>
                    <a:pt x="0" y="1735"/>
                  </a:cubicBezTo>
                  <a:cubicBezTo>
                    <a:pt x="467" y="1722"/>
                    <a:pt x="843" y="1338"/>
                    <a:pt x="843" y="868"/>
                  </a:cubicBezTo>
                  <a:close/>
                </a:path>
              </a:pathLst>
            </a:custGeom>
            <a:solidFill>
              <a:srgbClr val="FFC033">
                <a:alpha val="69804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4" name="Freeform 30"/>
            <p:cNvSpPr/>
            <p:nvPr>
              <p:custDataLst>
                <p:tags r:id="rId12"/>
              </p:custDataLst>
            </p:nvPr>
          </p:nvSpPr>
          <p:spPr bwMode="auto">
            <a:xfrm>
              <a:off x="3030" y="4809"/>
              <a:ext cx="229" cy="286"/>
            </a:xfrm>
            <a:custGeom>
              <a:gdLst>
                <a:gd name="T0" fmla="*/ 0 w 493"/>
                <a:gd name="T1" fmla="*/ 0 h 619"/>
                <a:gd name="T2" fmla="*/ 0 w 493"/>
                <a:gd name="T3" fmla="*/ 619 h 619"/>
                <a:gd name="T4" fmla="*/ 493 w 493"/>
                <a:gd name="T5" fmla="*/ 245 h 619"/>
                <a:gd name="T6" fmla="*/ 0 w 493"/>
                <a:gd name="T7" fmla="*/ 0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0" y="0"/>
                  </a:moveTo>
                  <a:cubicBezTo>
                    <a:pt x="0" y="619"/>
                    <a:pt x="0" y="619"/>
                    <a:pt x="0" y="619"/>
                  </a:cubicBezTo>
                  <a:cubicBezTo>
                    <a:pt x="493" y="245"/>
                    <a:pt x="493" y="245"/>
                    <a:pt x="493" y="245"/>
                  </a:cubicBezTo>
                  <a:cubicBezTo>
                    <a:pt x="375" y="102"/>
                    <a:pt x="199" y="8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5" name="Freeform 31"/>
            <p:cNvSpPr>
              <a:spLocks noEditPoints="1"/>
            </p:cNvSpPr>
            <p:nvPr>
              <p:custDataLst>
                <p:tags r:id="rId13"/>
              </p:custDataLst>
            </p:nvPr>
          </p:nvSpPr>
          <p:spPr bwMode="auto">
            <a:xfrm>
              <a:off x="3006" y="4693"/>
              <a:ext cx="437" cy="850"/>
            </a:xfrm>
            <a:custGeom>
              <a:gdLst>
                <a:gd name="T0" fmla="*/ 943 w 943"/>
                <a:gd name="T1" fmla="*/ 918 h 1836"/>
                <a:gd name="T2" fmla="*/ 25 w 943"/>
                <a:gd name="T3" fmla="*/ 0 h 1836"/>
                <a:gd name="T4" fmla="*/ 0 w 943"/>
                <a:gd name="T5" fmla="*/ 25 h 1836"/>
                <a:gd name="T6" fmla="*/ 0 w 943"/>
                <a:gd name="T7" fmla="*/ 223 h 1836"/>
                <a:gd name="T8" fmla="*/ 0 w 943"/>
                <a:gd name="T9" fmla="*/ 1613 h 1836"/>
                <a:gd name="T10" fmla="*/ 0 w 943"/>
                <a:gd name="T11" fmla="*/ 1811 h 1836"/>
                <a:gd name="T12" fmla="*/ 25 w 943"/>
                <a:gd name="T13" fmla="*/ 1836 h 1836"/>
                <a:gd name="T14" fmla="*/ 943 w 943"/>
                <a:gd name="T15" fmla="*/ 918 h 1836"/>
                <a:gd name="T16" fmla="*/ 50 w 943"/>
                <a:gd name="T17" fmla="*/ 248 h 1836"/>
                <a:gd name="T18" fmla="*/ 543 w 943"/>
                <a:gd name="T19" fmla="*/ 493 h 1836"/>
                <a:gd name="T20" fmla="*/ 50 w 943"/>
                <a:gd name="T21" fmla="*/ 867 h 1836"/>
                <a:gd name="T22" fmla="*/ 50 w 943"/>
                <a:gd name="T23" fmla="*/ 248 h 1836"/>
                <a:gd name="T24" fmla="*/ 574 w 943"/>
                <a:gd name="T25" fmla="*/ 533 h 1836"/>
                <a:gd name="T26" fmla="*/ 695 w 943"/>
                <a:gd name="T27" fmla="*/ 918 h 1836"/>
                <a:gd name="T28" fmla="*/ 574 w 943"/>
                <a:gd name="T29" fmla="*/ 1302 h 1836"/>
                <a:gd name="T30" fmla="*/ 67 w 943"/>
                <a:gd name="T31" fmla="*/ 918 h 1836"/>
                <a:gd name="T32" fmla="*/ 574 w 943"/>
                <a:gd name="T33" fmla="*/ 533 h 1836"/>
                <a:gd name="T34" fmla="*/ 50 w 943"/>
                <a:gd name="T35" fmla="*/ 968 h 1836"/>
                <a:gd name="T36" fmla="*/ 543 w 943"/>
                <a:gd name="T37" fmla="*/ 1342 h 1836"/>
                <a:gd name="T38" fmla="*/ 50 w 943"/>
                <a:gd name="T39" fmla="*/ 1587 h 1836"/>
                <a:gd name="T40" fmla="*/ 50 w 943"/>
                <a:gd name="T41" fmla="*/ 968 h 1836"/>
                <a:gd name="T42" fmla="*/ 50 w 943"/>
                <a:gd name="T43" fmla="*/ 1637 h 1836"/>
                <a:gd name="T44" fmla="*/ 745 w 943"/>
                <a:gd name="T45" fmla="*/ 918 h 1836"/>
                <a:gd name="T46" fmla="*/ 50 w 943"/>
                <a:gd name="T47" fmla="*/ 198 h 1836"/>
                <a:gd name="T48" fmla="*/ 50 w 943"/>
                <a:gd name="T49" fmla="*/ 50 h 1836"/>
                <a:gd name="T50" fmla="*/ 893 w 943"/>
                <a:gd name="T51" fmla="*/ 918 h 1836"/>
                <a:gd name="T52" fmla="*/ 50 w 943"/>
                <a:gd name="T53" fmla="*/ 1785 h 1836"/>
                <a:gd name="T54" fmla="*/ 50 w 943"/>
                <a:gd name="T55" fmla="*/ 1637 h 18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43" h="1836">
                  <a:moveTo>
                    <a:pt x="943" y="918"/>
                  </a:moveTo>
                  <a:cubicBezTo>
                    <a:pt x="943" y="411"/>
                    <a:pt x="532" y="0"/>
                    <a:pt x="25" y="0"/>
                  </a:cubicBezTo>
                  <a:cubicBezTo>
                    <a:pt x="11" y="0"/>
                    <a:pt x="0" y="11"/>
                    <a:pt x="0" y="25"/>
                  </a:cubicBezTo>
                  <a:cubicBezTo>
                    <a:pt x="0" y="223"/>
                    <a:pt x="0" y="223"/>
                    <a:pt x="0" y="223"/>
                  </a:cubicBezTo>
                  <a:cubicBezTo>
                    <a:pt x="0" y="1613"/>
                    <a:pt x="0" y="1613"/>
                    <a:pt x="0" y="1613"/>
                  </a:cubicBezTo>
                  <a:cubicBezTo>
                    <a:pt x="0" y="1811"/>
                    <a:pt x="0" y="1811"/>
                    <a:pt x="0" y="1811"/>
                  </a:cubicBezTo>
                  <a:cubicBezTo>
                    <a:pt x="0" y="1824"/>
                    <a:pt x="11" y="1836"/>
                    <a:pt x="25" y="1836"/>
                  </a:cubicBezTo>
                  <a:cubicBezTo>
                    <a:pt x="532" y="1836"/>
                    <a:pt x="943" y="1424"/>
                    <a:pt x="943" y="918"/>
                  </a:cubicBezTo>
                  <a:close/>
                  <a:moveTo>
                    <a:pt x="50" y="248"/>
                  </a:moveTo>
                  <a:cubicBezTo>
                    <a:pt x="249" y="256"/>
                    <a:pt x="425" y="350"/>
                    <a:pt x="543" y="493"/>
                  </a:cubicBezTo>
                  <a:cubicBezTo>
                    <a:pt x="50" y="867"/>
                    <a:pt x="50" y="867"/>
                    <a:pt x="50" y="867"/>
                  </a:cubicBezTo>
                  <a:lnTo>
                    <a:pt x="50" y="248"/>
                  </a:lnTo>
                  <a:close/>
                  <a:moveTo>
                    <a:pt x="574" y="533"/>
                  </a:moveTo>
                  <a:cubicBezTo>
                    <a:pt x="650" y="642"/>
                    <a:pt x="695" y="775"/>
                    <a:pt x="695" y="918"/>
                  </a:cubicBezTo>
                  <a:cubicBezTo>
                    <a:pt x="695" y="1060"/>
                    <a:pt x="650" y="1193"/>
                    <a:pt x="574" y="1302"/>
                  </a:cubicBezTo>
                  <a:cubicBezTo>
                    <a:pt x="67" y="918"/>
                    <a:pt x="67" y="918"/>
                    <a:pt x="67" y="918"/>
                  </a:cubicBezTo>
                  <a:lnTo>
                    <a:pt x="574" y="533"/>
                  </a:lnTo>
                  <a:close/>
                  <a:moveTo>
                    <a:pt x="50" y="968"/>
                  </a:moveTo>
                  <a:cubicBezTo>
                    <a:pt x="543" y="1342"/>
                    <a:pt x="543" y="1342"/>
                    <a:pt x="543" y="1342"/>
                  </a:cubicBezTo>
                  <a:cubicBezTo>
                    <a:pt x="425" y="1486"/>
                    <a:pt x="249" y="1580"/>
                    <a:pt x="50" y="1587"/>
                  </a:cubicBezTo>
                  <a:lnTo>
                    <a:pt x="50" y="968"/>
                  </a:lnTo>
                  <a:close/>
                  <a:moveTo>
                    <a:pt x="50" y="1637"/>
                  </a:moveTo>
                  <a:cubicBezTo>
                    <a:pt x="436" y="1624"/>
                    <a:pt x="745" y="1306"/>
                    <a:pt x="745" y="918"/>
                  </a:cubicBezTo>
                  <a:cubicBezTo>
                    <a:pt x="745" y="529"/>
                    <a:pt x="436" y="211"/>
                    <a:pt x="50" y="198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517" y="63"/>
                    <a:pt x="893" y="447"/>
                    <a:pt x="893" y="918"/>
                  </a:cubicBezTo>
                  <a:cubicBezTo>
                    <a:pt x="893" y="1388"/>
                    <a:pt x="517" y="1772"/>
                    <a:pt x="50" y="1785"/>
                  </a:cubicBezTo>
                  <a:lnTo>
                    <a:pt x="50" y="1637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6" name="文本框 145"/>
            <p:cNvSpPr txBox="1"/>
            <p:nvPr>
              <p:custDataLst>
                <p:tags r:id="rId14"/>
              </p:custDataLst>
            </p:nvPr>
          </p:nvSpPr>
          <p:spPr>
            <a:xfrm>
              <a:off x="2057" y="4681"/>
              <a:ext cx="958" cy="876"/>
            </a:xfrm>
            <a:prstGeom prst="rect">
              <a:avLst/>
            </a:prstGeom>
            <a:noFill/>
          </p:spPr>
          <p:txBody>
            <a:bodyPr wrap="square" rtlCol="0">
              <a:normAutofit fontScale="7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accent1">
                      <a:lumMod val="75000"/>
                    </a:schemeClr>
                  </a:solidFill>
                  <a:latin typeface="微软雅黑"/>
                  <a:ea typeface="微软雅黑"/>
                  <a:cs typeface="Arial" pitchFamily="34" charset="0"/>
                </a:rPr>
                <a:t>01</a:t>
              </a:r>
              <a:endParaRPr lang="en-US" altLang="zh-CN" sz="3200" b="1">
                <a:solidFill>
                  <a:schemeClr val="accent1">
                    <a:lumMod val="75000"/>
                  </a:schemeClr>
                </a:solidFill>
                <a:latin typeface="微软雅黑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5" name="组合 4"/>
          <p:cNvGrpSpPr/>
          <p:nvPr>
            <p:custDataLst>
              <p:tags r:id="rId15"/>
            </p:custDataLst>
          </p:nvPr>
        </p:nvGrpSpPr>
        <p:grpSpPr>
          <a:xfrm>
            <a:off x="1306195" y="3884930"/>
            <a:ext cx="4737100" cy="763270"/>
            <a:chOff x="2057" y="6118"/>
            <a:chExt cx="7460" cy="1202"/>
          </a:xfrm>
        </p:grpSpPr>
        <p:sp>
          <p:nvSpPr>
            <p:cNvPr id="148" name="文本框 147"/>
            <p:cNvSpPr txBox="1"/>
            <p:nvPr>
              <p:custDataLst>
                <p:tags r:id="rId16"/>
              </p:custDataLst>
            </p:nvPr>
          </p:nvSpPr>
          <p:spPr>
            <a:xfrm>
              <a:off x="3533" y="6118"/>
              <a:ext cx="5985" cy="1203"/>
            </a:xfrm>
            <a:prstGeom prst="rect">
              <a:avLst/>
            </a:prstGeom>
            <a:noFill/>
          </p:spPr>
          <p:txBody>
            <a:bodyPr wrap="square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1700" spc="9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认罪悔罪教育有助于提高罪犯的法律意识和道德素质，减少犯罪行为</a:t>
              </a:r>
              <a:endPara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  <p:sp>
          <p:nvSpPr>
            <p:cNvPr id="151" name="AutoShape 25"/>
            <p:cNvSpPr>
              <a:spLocks noChangeAspect="1" noChangeArrowheads="1" noTextEdit="1"/>
            </p:cNvSpPr>
            <p:nvPr>
              <p:custDataLst>
                <p:tags r:id="rId17"/>
              </p:custDataLst>
            </p:nvPr>
          </p:nvSpPr>
          <p:spPr bwMode="auto">
            <a:xfrm>
              <a:off x="3006" y="6130"/>
              <a:ext cx="437" cy="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52" name="Freeform 27"/>
            <p:cNvSpPr/>
            <p:nvPr>
              <p:custDataLst>
                <p:tags r:id="rId18"/>
              </p:custDataLst>
            </p:nvPr>
          </p:nvSpPr>
          <p:spPr bwMode="auto">
            <a:xfrm>
              <a:off x="3038" y="6377"/>
              <a:ext cx="290" cy="356"/>
            </a:xfrm>
            <a:custGeom>
              <a:gdLst>
                <a:gd name="T0" fmla="*/ 628 w 628"/>
                <a:gd name="T1" fmla="*/ 385 h 769"/>
                <a:gd name="T2" fmla="*/ 507 w 628"/>
                <a:gd name="T3" fmla="*/ 0 h 769"/>
                <a:gd name="T4" fmla="*/ 0 w 628"/>
                <a:gd name="T5" fmla="*/ 385 h 769"/>
                <a:gd name="T6" fmla="*/ 507 w 628"/>
                <a:gd name="T7" fmla="*/ 769 h 769"/>
                <a:gd name="T8" fmla="*/ 628 w 628"/>
                <a:gd name="T9" fmla="*/ 385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8" h="769">
                  <a:moveTo>
                    <a:pt x="628" y="385"/>
                  </a:moveTo>
                  <a:cubicBezTo>
                    <a:pt x="628" y="242"/>
                    <a:pt x="583" y="109"/>
                    <a:pt x="507" y="0"/>
                  </a:cubicBezTo>
                  <a:cubicBezTo>
                    <a:pt x="0" y="385"/>
                    <a:pt x="0" y="385"/>
                    <a:pt x="0" y="385"/>
                  </a:cubicBezTo>
                  <a:cubicBezTo>
                    <a:pt x="507" y="769"/>
                    <a:pt x="507" y="769"/>
                    <a:pt x="507" y="769"/>
                  </a:cubicBezTo>
                  <a:cubicBezTo>
                    <a:pt x="583" y="660"/>
                    <a:pt x="628" y="527"/>
                    <a:pt x="628" y="38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53" name="Freeform 28"/>
            <p:cNvSpPr/>
            <p:nvPr>
              <p:custDataLst>
                <p:tags r:id="rId19"/>
              </p:custDataLst>
            </p:nvPr>
          </p:nvSpPr>
          <p:spPr bwMode="auto">
            <a:xfrm>
              <a:off x="3030" y="6579"/>
              <a:ext cx="229" cy="286"/>
            </a:xfrm>
            <a:custGeom>
              <a:gdLst>
                <a:gd name="T0" fmla="*/ 493 w 493"/>
                <a:gd name="T1" fmla="*/ 374 h 619"/>
                <a:gd name="T2" fmla="*/ 0 w 493"/>
                <a:gd name="T3" fmla="*/ 0 h 619"/>
                <a:gd name="T4" fmla="*/ 0 w 493"/>
                <a:gd name="T5" fmla="*/ 619 h 619"/>
                <a:gd name="T6" fmla="*/ 493 w 493"/>
                <a:gd name="T7" fmla="*/ 374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493" y="374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19"/>
                    <a:pt x="0" y="619"/>
                    <a:pt x="0" y="619"/>
                  </a:cubicBezTo>
                  <a:cubicBezTo>
                    <a:pt x="199" y="612"/>
                    <a:pt x="375" y="518"/>
                    <a:pt x="493" y="3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54" name="Freeform 29"/>
            <p:cNvSpPr/>
            <p:nvPr>
              <p:custDataLst>
                <p:tags r:id="rId20"/>
              </p:custDataLst>
            </p:nvPr>
          </p:nvSpPr>
          <p:spPr bwMode="auto">
            <a:xfrm>
              <a:off x="3030" y="6154"/>
              <a:ext cx="390" cy="803"/>
            </a:xfrm>
            <a:custGeom>
              <a:gdLst>
                <a:gd name="T0" fmla="*/ 843 w 843"/>
                <a:gd name="T1" fmla="*/ 868 h 1735"/>
                <a:gd name="T2" fmla="*/ 0 w 843"/>
                <a:gd name="T3" fmla="*/ 0 h 1735"/>
                <a:gd name="T4" fmla="*/ 0 w 843"/>
                <a:gd name="T5" fmla="*/ 148 h 1735"/>
                <a:gd name="T6" fmla="*/ 695 w 843"/>
                <a:gd name="T7" fmla="*/ 868 h 1735"/>
                <a:gd name="T8" fmla="*/ 0 w 843"/>
                <a:gd name="T9" fmla="*/ 1587 h 1735"/>
                <a:gd name="T10" fmla="*/ 0 w 843"/>
                <a:gd name="T11" fmla="*/ 1735 h 1735"/>
                <a:gd name="T12" fmla="*/ 843 w 843"/>
                <a:gd name="T13" fmla="*/ 868 h 17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3" h="1735">
                  <a:moveTo>
                    <a:pt x="843" y="868"/>
                  </a:moveTo>
                  <a:cubicBezTo>
                    <a:pt x="843" y="397"/>
                    <a:pt x="467" y="13"/>
                    <a:pt x="0" y="0"/>
                  </a:cubicBezTo>
                  <a:cubicBezTo>
                    <a:pt x="0" y="148"/>
                    <a:pt x="0" y="148"/>
                    <a:pt x="0" y="148"/>
                  </a:cubicBezTo>
                  <a:cubicBezTo>
                    <a:pt x="386" y="161"/>
                    <a:pt x="695" y="479"/>
                    <a:pt x="695" y="868"/>
                  </a:cubicBezTo>
                  <a:cubicBezTo>
                    <a:pt x="695" y="1256"/>
                    <a:pt x="386" y="1574"/>
                    <a:pt x="0" y="1587"/>
                  </a:cubicBezTo>
                  <a:cubicBezTo>
                    <a:pt x="0" y="1735"/>
                    <a:pt x="0" y="1735"/>
                    <a:pt x="0" y="1735"/>
                  </a:cubicBezTo>
                  <a:cubicBezTo>
                    <a:pt x="467" y="1722"/>
                    <a:pt x="843" y="1338"/>
                    <a:pt x="843" y="868"/>
                  </a:cubicBezTo>
                  <a:close/>
                </a:path>
              </a:pathLst>
            </a:custGeom>
            <a:solidFill>
              <a:srgbClr val="FFC033">
                <a:alpha val="69804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55" name="Freeform 30"/>
            <p:cNvSpPr/>
            <p:nvPr>
              <p:custDataLst>
                <p:tags r:id="rId21"/>
              </p:custDataLst>
            </p:nvPr>
          </p:nvSpPr>
          <p:spPr bwMode="auto">
            <a:xfrm>
              <a:off x="3030" y="6246"/>
              <a:ext cx="229" cy="286"/>
            </a:xfrm>
            <a:custGeom>
              <a:gdLst>
                <a:gd name="T0" fmla="*/ 0 w 493"/>
                <a:gd name="T1" fmla="*/ 0 h 619"/>
                <a:gd name="T2" fmla="*/ 0 w 493"/>
                <a:gd name="T3" fmla="*/ 619 h 619"/>
                <a:gd name="T4" fmla="*/ 493 w 493"/>
                <a:gd name="T5" fmla="*/ 245 h 619"/>
                <a:gd name="T6" fmla="*/ 0 w 493"/>
                <a:gd name="T7" fmla="*/ 0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0" y="0"/>
                  </a:moveTo>
                  <a:cubicBezTo>
                    <a:pt x="0" y="619"/>
                    <a:pt x="0" y="619"/>
                    <a:pt x="0" y="619"/>
                  </a:cubicBezTo>
                  <a:cubicBezTo>
                    <a:pt x="493" y="245"/>
                    <a:pt x="493" y="245"/>
                    <a:pt x="493" y="245"/>
                  </a:cubicBezTo>
                  <a:cubicBezTo>
                    <a:pt x="375" y="102"/>
                    <a:pt x="199" y="8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56" name="Freeform 31"/>
            <p:cNvSpPr>
              <a:spLocks noEditPoints="1"/>
            </p:cNvSpPr>
            <p:nvPr>
              <p:custDataLst>
                <p:tags r:id="rId22"/>
              </p:custDataLst>
            </p:nvPr>
          </p:nvSpPr>
          <p:spPr bwMode="auto">
            <a:xfrm>
              <a:off x="3006" y="6130"/>
              <a:ext cx="437" cy="850"/>
            </a:xfrm>
            <a:custGeom>
              <a:gdLst>
                <a:gd name="T0" fmla="*/ 943 w 943"/>
                <a:gd name="T1" fmla="*/ 918 h 1836"/>
                <a:gd name="T2" fmla="*/ 25 w 943"/>
                <a:gd name="T3" fmla="*/ 0 h 1836"/>
                <a:gd name="T4" fmla="*/ 0 w 943"/>
                <a:gd name="T5" fmla="*/ 25 h 1836"/>
                <a:gd name="T6" fmla="*/ 0 w 943"/>
                <a:gd name="T7" fmla="*/ 223 h 1836"/>
                <a:gd name="T8" fmla="*/ 0 w 943"/>
                <a:gd name="T9" fmla="*/ 1613 h 1836"/>
                <a:gd name="T10" fmla="*/ 0 w 943"/>
                <a:gd name="T11" fmla="*/ 1811 h 1836"/>
                <a:gd name="T12" fmla="*/ 25 w 943"/>
                <a:gd name="T13" fmla="*/ 1836 h 1836"/>
                <a:gd name="T14" fmla="*/ 943 w 943"/>
                <a:gd name="T15" fmla="*/ 918 h 1836"/>
                <a:gd name="T16" fmla="*/ 50 w 943"/>
                <a:gd name="T17" fmla="*/ 248 h 1836"/>
                <a:gd name="T18" fmla="*/ 543 w 943"/>
                <a:gd name="T19" fmla="*/ 493 h 1836"/>
                <a:gd name="T20" fmla="*/ 50 w 943"/>
                <a:gd name="T21" fmla="*/ 867 h 1836"/>
                <a:gd name="T22" fmla="*/ 50 w 943"/>
                <a:gd name="T23" fmla="*/ 248 h 1836"/>
                <a:gd name="T24" fmla="*/ 574 w 943"/>
                <a:gd name="T25" fmla="*/ 533 h 1836"/>
                <a:gd name="T26" fmla="*/ 695 w 943"/>
                <a:gd name="T27" fmla="*/ 918 h 1836"/>
                <a:gd name="T28" fmla="*/ 574 w 943"/>
                <a:gd name="T29" fmla="*/ 1302 h 1836"/>
                <a:gd name="T30" fmla="*/ 67 w 943"/>
                <a:gd name="T31" fmla="*/ 918 h 1836"/>
                <a:gd name="T32" fmla="*/ 574 w 943"/>
                <a:gd name="T33" fmla="*/ 533 h 1836"/>
                <a:gd name="T34" fmla="*/ 50 w 943"/>
                <a:gd name="T35" fmla="*/ 968 h 1836"/>
                <a:gd name="T36" fmla="*/ 543 w 943"/>
                <a:gd name="T37" fmla="*/ 1342 h 1836"/>
                <a:gd name="T38" fmla="*/ 50 w 943"/>
                <a:gd name="T39" fmla="*/ 1587 h 1836"/>
                <a:gd name="T40" fmla="*/ 50 w 943"/>
                <a:gd name="T41" fmla="*/ 968 h 1836"/>
                <a:gd name="T42" fmla="*/ 50 w 943"/>
                <a:gd name="T43" fmla="*/ 1637 h 1836"/>
                <a:gd name="T44" fmla="*/ 745 w 943"/>
                <a:gd name="T45" fmla="*/ 918 h 1836"/>
                <a:gd name="T46" fmla="*/ 50 w 943"/>
                <a:gd name="T47" fmla="*/ 198 h 1836"/>
                <a:gd name="T48" fmla="*/ 50 w 943"/>
                <a:gd name="T49" fmla="*/ 50 h 1836"/>
                <a:gd name="T50" fmla="*/ 893 w 943"/>
                <a:gd name="T51" fmla="*/ 918 h 1836"/>
                <a:gd name="T52" fmla="*/ 50 w 943"/>
                <a:gd name="T53" fmla="*/ 1785 h 1836"/>
                <a:gd name="T54" fmla="*/ 50 w 943"/>
                <a:gd name="T55" fmla="*/ 1637 h 18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43" h="1836">
                  <a:moveTo>
                    <a:pt x="943" y="918"/>
                  </a:moveTo>
                  <a:cubicBezTo>
                    <a:pt x="943" y="411"/>
                    <a:pt x="532" y="0"/>
                    <a:pt x="25" y="0"/>
                  </a:cubicBezTo>
                  <a:cubicBezTo>
                    <a:pt x="11" y="0"/>
                    <a:pt x="0" y="11"/>
                    <a:pt x="0" y="25"/>
                  </a:cubicBezTo>
                  <a:cubicBezTo>
                    <a:pt x="0" y="223"/>
                    <a:pt x="0" y="223"/>
                    <a:pt x="0" y="223"/>
                  </a:cubicBezTo>
                  <a:cubicBezTo>
                    <a:pt x="0" y="1613"/>
                    <a:pt x="0" y="1613"/>
                    <a:pt x="0" y="1613"/>
                  </a:cubicBezTo>
                  <a:cubicBezTo>
                    <a:pt x="0" y="1811"/>
                    <a:pt x="0" y="1811"/>
                    <a:pt x="0" y="1811"/>
                  </a:cubicBezTo>
                  <a:cubicBezTo>
                    <a:pt x="0" y="1824"/>
                    <a:pt x="11" y="1836"/>
                    <a:pt x="25" y="1836"/>
                  </a:cubicBezTo>
                  <a:cubicBezTo>
                    <a:pt x="532" y="1836"/>
                    <a:pt x="943" y="1424"/>
                    <a:pt x="943" y="918"/>
                  </a:cubicBezTo>
                  <a:close/>
                  <a:moveTo>
                    <a:pt x="50" y="248"/>
                  </a:moveTo>
                  <a:cubicBezTo>
                    <a:pt x="249" y="256"/>
                    <a:pt x="425" y="350"/>
                    <a:pt x="543" y="493"/>
                  </a:cubicBezTo>
                  <a:cubicBezTo>
                    <a:pt x="50" y="867"/>
                    <a:pt x="50" y="867"/>
                    <a:pt x="50" y="867"/>
                  </a:cubicBezTo>
                  <a:lnTo>
                    <a:pt x="50" y="248"/>
                  </a:lnTo>
                  <a:close/>
                  <a:moveTo>
                    <a:pt x="574" y="533"/>
                  </a:moveTo>
                  <a:cubicBezTo>
                    <a:pt x="650" y="642"/>
                    <a:pt x="695" y="775"/>
                    <a:pt x="695" y="918"/>
                  </a:cubicBezTo>
                  <a:cubicBezTo>
                    <a:pt x="695" y="1060"/>
                    <a:pt x="650" y="1193"/>
                    <a:pt x="574" y="1302"/>
                  </a:cubicBezTo>
                  <a:cubicBezTo>
                    <a:pt x="67" y="918"/>
                    <a:pt x="67" y="918"/>
                    <a:pt x="67" y="918"/>
                  </a:cubicBezTo>
                  <a:lnTo>
                    <a:pt x="574" y="533"/>
                  </a:lnTo>
                  <a:close/>
                  <a:moveTo>
                    <a:pt x="50" y="968"/>
                  </a:moveTo>
                  <a:cubicBezTo>
                    <a:pt x="543" y="1342"/>
                    <a:pt x="543" y="1342"/>
                    <a:pt x="543" y="1342"/>
                  </a:cubicBezTo>
                  <a:cubicBezTo>
                    <a:pt x="425" y="1486"/>
                    <a:pt x="249" y="1580"/>
                    <a:pt x="50" y="1587"/>
                  </a:cubicBezTo>
                  <a:lnTo>
                    <a:pt x="50" y="968"/>
                  </a:lnTo>
                  <a:close/>
                  <a:moveTo>
                    <a:pt x="50" y="1637"/>
                  </a:moveTo>
                  <a:cubicBezTo>
                    <a:pt x="436" y="1624"/>
                    <a:pt x="745" y="1306"/>
                    <a:pt x="745" y="918"/>
                  </a:cubicBezTo>
                  <a:cubicBezTo>
                    <a:pt x="745" y="529"/>
                    <a:pt x="436" y="211"/>
                    <a:pt x="50" y="198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517" y="63"/>
                    <a:pt x="893" y="447"/>
                    <a:pt x="893" y="918"/>
                  </a:cubicBezTo>
                  <a:cubicBezTo>
                    <a:pt x="893" y="1388"/>
                    <a:pt x="517" y="1772"/>
                    <a:pt x="50" y="1785"/>
                  </a:cubicBezTo>
                  <a:lnTo>
                    <a:pt x="50" y="1637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57" name="文本框 156"/>
            <p:cNvSpPr txBox="1"/>
            <p:nvPr>
              <p:custDataLst>
                <p:tags r:id="rId23"/>
              </p:custDataLst>
            </p:nvPr>
          </p:nvSpPr>
          <p:spPr>
            <a:xfrm>
              <a:off x="2057" y="6118"/>
              <a:ext cx="951" cy="874"/>
            </a:xfrm>
            <a:prstGeom prst="rect">
              <a:avLst/>
            </a:prstGeom>
            <a:noFill/>
          </p:spPr>
          <p:txBody>
            <a:bodyPr wrap="square" rtlCol="0">
              <a:normAutofit fontScale="7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accent1">
                      <a:lumMod val="75000"/>
                    </a:schemeClr>
                  </a:solidFill>
                  <a:latin typeface="微软雅黑"/>
                  <a:ea typeface="微软雅黑"/>
                  <a:cs typeface="Arial" pitchFamily="34" charset="0"/>
                </a:rPr>
                <a:t>03</a:t>
              </a:r>
              <a:endParaRPr lang="en-US" altLang="zh-CN" sz="3200" b="1">
                <a:solidFill>
                  <a:schemeClr val="accent1">
                    <a:lumMod val="75000"/>
                  </a:schemeClr>
                </a:solidFill>
                <a:latin typeface="微软雅黑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4" name="组合 3"/>
          <p:cNvGrpSpPr/>
          <p:nvPr>
            <p:custDataLst>
              <p:tags r:id="rId24"/>
            </p:custDataLst>
          </p:nvPr>
        </p:nvGrpSpPr>
        <p:grpSpPr>
          <a:xfrm>
            <a:off x="6154420" y="2971800"/>
            <a:ext cx="4737100" cy="763270"/>
            <a:chOff x="9692" y="4680"/>
            <a:chExt cx="7460" cy="1202"/>
          </a:xfrm>
        </p:grpSpPr>
        <p:sp>
          <p:nvSpPr>
            <p:cNvPr id="170" name="文本框 169"/>
            <p:cNvSpPr txBox="1"/>
            <p:nvPr>
              <p:custDataLst>
                <p:tags r:id="rId25"/>
              </p:custDataLst>
            </p:nvPr>
          </p:nvSpPr>
          <p:spPr>
            <a:xfrm>
              <a:off x="11168" y="4680"/>
              <a:ext cx="5985" cy="1203"/>
            </a:xfrm>
            <a:prstGeom prst="rect">
              <a:avLst/>
            </a:prstGeom>
            <a:noFill/>
          </p:spPr>
          <p:txBody>
            <a:bodyPr wrap="square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1700" spc="10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认罪悔罪教育有助于修复受损的社会关系，促进社会和谐</a:t>
              </a:r>
              <a:endParaRPr lang="zh-CN" altLang="en-US" sz="1700" spc="10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  <p:sp>
          <p:nvSpPr>
            <p:cNvPr id="173" name="AutoShape 25"/>
            <p:cNvSpPr>
              <a:spLocks noChangeAspect="1" noChangeArrowheads="1" noTextEdit="1"/>
            </p:cNvSpPr>
            <p:nvPr>
              <p:custDataLst>
                <p:tags r:id="rId26"/>
              </p:custDataLst>
            </p:nvPr>
          </p:nvSpPr>
          <p:spPr bwMode="auto">
            <a:xfrm>
              <a:off x="10641" y="4693"/>
              <a:ext cx="437" cy="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74" name="Freeform 27"/>
            <p:cNvSpPr/>
            <p:nvPr>
              <p:custDataLst>
                <p:tags r:id="rId27"/>
              </p:custDataLst>
            </p:nvPr>
          </p:nvSpPr>
          <p:spPr bwMode="auto">
            <a:xfrm>
              <a:off x="10673" y="4940"/>
              <a:ext cx="290" cy="356"/>
            </a:xfrm>
            <a:custGeom>
              <a:gdLst>
                <a:gd name="T0" fmla="*/ 628 w 628"/>
                <a:gd name="T1" fmla="*/ 385 h 769"/>
                <a:gd name="T2" fmla="*/ 507 w 628"/>
                <a:gd name="T3" fmla="*/ 0 h 769"/>
                <a:gd name="T4" fmla="*/ 0 w 628"/>
                <a:gd name="T5" fmla="*/ 385 h 769"/>
                <a:gd name="T6" fmla="*/ 507 w 628"/>
                <a:gd name="T7" fmla="*/ 769 h 769"/>
                <a:gd name="T8" fmla="*/ 628 w 628"/>
                <a:gd name="T9" fmla="*/ 385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8" h="769">
                  <a:moveTo>
                    <a:pt x="628" y="385"/>
                  </a:moveTo>
                  <a:cubicBezTo>
                    <a:pt x="628" y="242"/>
                    <a:pt x="583" y="109"/>
                    <a:pt x="507" y="0"/>
                  </a:cubicBezTo>
                  <a:cubicBezTo>
                    <a:pt x="0" y="385"/>
                    <a:pt x="0" y="385"/>
                    <a:pt x="0" y="385"/>
                  </a:cubicBezTo>
                  <a:cubicBezTo>
                    <a:pt x="507" y="769"/>
                    <a:pt x="507" y="769"/>
                    <a:pt x="507" y="769"/>
                  </a:cubicBezTo>
                  <a:cubicBezTo>
                    <a:pt x="583" y="660"/>
                    <a:pt x="628" y="527"/>
                    <a:pt x="628" y="38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75" name="Freeform 28"/>
            <p:cNvSpPr/>
            <p:nvPr>
              <p:custDataLst>
                <p:tags r:id="rId28"/>
              </p:custDataLst>
            </p:nvPr>
          </p:nvSpPr>
          <p:spPr bwMode="auto">
            <a:xfrm>
              <a:off x="10665" y="5142"/>
              <a:ext cx="229" cy="286"/>
            </a:xfrm>
            <a:custGeom>
              <a:gdLst>
                <a:gd name="T0" fmla="*/ 493 w 493"/>
                <a:gd name="T1" fmla="*/ 374 h 619"/>
                <a:gd name="T2" fmla="*/ 0 w 493"/>
                <a:gd name="T3" fmla="*/ 0 h 619"/>
                <a:gd name="T4" fmla="*/ 0 w 493"/>
                <a:gd name="T5" fmla="*/ 619 h 619"/>
                <a:gd name="T6" fmla="*/ 493 w 493"/>
                <a:gd name="T7" fmla="*/ 374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493" y="374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19"/>
                    <a:pt x="0" y="619"/>
                    <a:pt x="0" y="619"/>
                  </a:cubicBezTo>
                  <a:cubicBezTo>
                    <a:pt x="199" y="612"/>
                    <a:pt x="375" y="518"/>
                    <a:pt x="493" y="3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76" name="Freeform 29"/>
            <p:cNvSpPr/>
            <p:nvPr>
              <p:custDataLst>
                <p:tags r:id="rId29"/>
              </p:custDataLst>
            </p:nvPr>
          </p:nvSpPr>
          <p:spPr bwMode="auto">
            <a:xfrm>
              <a:off x="10665" y="4716"/>
              <a:ext cx="390" cy="803"/>
            </a:xfrm>
            <a:custGeom>
              <a:gdLst>
                <a:gd name="T0" fmla="*/ 843 w 843"/>
                <a:gd name="T1" fmla="*/ 868 h 1735"/>
                <a:gd name="T2" fmla="*/ 0 w 843"/>
                <a:gd name="T3" fmla="*/ 0 h 1735"/>
                <a:gd name="T4" fmla="*/ 0 w 843"/>
                <a:gd name="T5" fmla="*/ 148 h 1735"/>
                <a:gd name="T6" fmla="*/ 695 w 843"/>
                <a:gd name="T7" fmla="*/ 868 h 1735"/>
                <a:gd name="T8" fmla="*/ 0 w 843"/>
                <a:gd name="T9" fmla="*/ 1587 h 1735"/>
                <a:gd name="T10" fmla="*/ 0 w 843"/>
                <a:gd name="T11" fmla="*/ 1735 h 1735"/>
                <a:gd name="T12" fmla="*/ 843 w 843"/>
                <a:gd name="T13" fmla="*/ 868 h 17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3" h="1735">
                  <a:moveTo>
                    <a:pt x="843" y="868"/>
                  </a:moveTo>
                  <a:cubicBezTo>
                    <a:pt x="843" y="397"/>
                    <a:pt x="467" y="13"/>
                    <a:pt x="0" y="0"/>
                  </a:cubicBezTo>
                  <a:cubicBezTo>
                    <a:pt x="0" y="148"/>
                    <a:pt x="0" y="148"/>
                    <a:pt x="0" y="148"/>
                  </a:cubicBezTo>
                  <a:cubicBezTo>
                    <a:pt x="386" y="161"/>
                    <a:pt x="695" y="479"/>
                    <a:pt x="695" y="868"/>
                  </a:cubicBezTo>
                  <a:cubicBezTo>
                    <a:pt x="695" y="1256"/>
                    <a:pt x="386" y="1574"/>
                    <a:pt x="0" y="1587"/>
                  </a:cubicBezTo>
                  <a:cubicBezTo>
                    <a:pt x="0" y="1735"/>
                    <a:pt x="0" y="1735"/>
                    <a:pt x="0" y="1735"/>
                  </a:cubicBezTo>
                  <a:cubicBezTo>
                    <a:pt x="467" y="1722"/>
                    <a:pt x="843" y="1338"/>
                    <a:pt x="843" y="868"/>
                  </a:cubicBezTo>
                  <a:close/>
                </a:path>
              </a:pathLst>
            </a:custGeom>
            <a:solidFill>
              <a:srgbClr val="FFC033">
                <a:alpha val="69804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77" name="Freeform 30"/>
            <p:cNvSpPr/>
            <p:nvPr>
              <p:custDataLst>
                <p:tags r:id="rId30"/>
              </p:custDataLst>
            </p:nvPr>
          </p:nvSpPr>
          <p:spPr bwMode="auto">
            <a:xfrm>
              <a:off x="10665" y="4808"/>
              <a:ext cx="229" cy="286"/>
            </a:xfrm>
            <a:custGeom>
              <a:gdLst>
                <a:gd name="T0" fmla="*/ 0 w 493"/>
                <a:gd name="T1" fmla="*/ 0 h 619"/>
                <a:gd name="T2" fmla="*/ 0 w 493"/>
                <a:gd name="T3" fmla="*/ 619 h 619"/>
                <a:gd name="T4" fmla="*/ 493 w 493"/>
                <a:gd name="T5" fmla="*/ 245 h 619"/>
                <a:gd name="T6" fmla="*/ 0 w 493"/>
                <a:gd name="T7" fmla="*/ 0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0" y="0"/>
                  </a:moveTo>
                  <a:cubicBezTo>
                    <a:pt x="0" y="619"/>
                    <a:pt x="0" y="619"/>
                    <a:pt x="0" y="619"/>
                  </a:cubicBezTo>
                  <a:cubicBezTo>
                    <a:pt x="493" y="245"/>
                    <a:pt x="493" y="245"/>
                    <a:pt x="493" y="245"/>
                  </a:cubicBezTo>
                  <a:cubicBezTo>
                    <a:pt x="375" y="102"/>
                    <a:pt x="199" y="8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78" name="Freeform 31"/>
            <p:cNvSpPr>
              <a:spLocks noEditPoints="1"/>
            </p:cNvSpPr>
            <p:nvPr>
              <p:custDataLst>
                <p:tags r:id="rId31"/>
              </p:custDataLst>
            </p:nvPr>
          </p:nvSpPr>
          <p:spPr bwMode="auto">
            <a:xfrm>
              <a:off x="10641" y="4693"/>
              <a:ext cx="437" cy="850"/>
            </a:xfrm>
            <a:custGeom>
              <a:gdLst>
                <a:gd name="T0" fmla="*/ 943 w 943"/>
                <a:gd name="T1" fmla="*/ 918 h 1836"/>
                <a:gd name="T2" fmla="*/ 25 w 943"/>
                <a:gd name="T3" fmla="*/ 0 h 1836"/>
                <a:gd name="T4" fmla="*/ 0 w 943"/>
                <a:gd name="T5" fmla="*/ 25 h 1836"/>
                <a:gd name="T6" fmla="*/ 0 w 943"/>
                <a:gd name="T7" fmla="*/ 223 h 1836"/>
                <a:gd name="T8" fmla="*/ 0 w 943"/>
                <a:gd name="T9" fmla="*/ 1613 h 1836"/>
                <a:gd name="T10" fmla="*/ 0 w 943"/>
                <a:gd name="T11" fmla="*/ 1811 h 1836"/>
                <a:gd name="T12" fmla="*/ 25 w 943"/>
                <a:gd name="T13" fmla="*/ 1836 h 1836"/>
                <a:gd name="T14" fmla="*/ 943 w 943"/>
                <a:gd name="T15" fmla="*/ 918 h 1836"/>
                <a:gd name="T16" fmla="*/ 50 w 943"/>
                <a:gd name="T17" fmla="*/ 248 h 1836"/>
                <a:gd name="T18" fmla="*/ 543 w 943"/>
                <a:gd name="T19" fmla="*/ 493 h 1836"/>
                <a:gd name="T20" fmla="*/ 50 w 943"/>
                <a:gd name="T21" fmla="*/ 867 h 1836"/>
                <a:gd name="T22" fmla="*/ 50 w 943"/>
                <a:gd name="T23" fmla="*/ 248 h 1836"/>
                <a:gd name="T24" fmla="*/ 574 w 943"/>
                <a:gd name="T25" fmla="*/ 533 h 1836"/>
                <a:gd name="T26" fmla="*/ 695 w 943"/>
                <a:gd name="T27" fmla="*/ 918 h 1836"/>
                <a:gd name="T28" fmla="*/ 574 w 943"/>
                <a:gd name="T29" fmla="*/ 1302 h 1836"/>
                <a:gd name="T30" fmla="*/ 67 w 943"/>
                <a:gd name="T31" fmla="*/ 918 h 1836"/>
                <a:gd name="T32" fmla="*/ 574 w 943"/>
                <a:gd name="T33" fmla="*/ 533 h 1836"/>
                <a:gd name="T34" fmla="*/ 50 w 943"/>
                <a:gd name="T35" fmla="*/ 968 h 1836"/>
                <a:gd name="T36" fmla="*/ 543 w 943"/>
                <a:gd name="T37" fmla="*/ 1342 h 1836"/>
                <a:gd name="T38" fmla="*/ 50 w 943"/>
                <a:gd name="T39" fmla="*/ 1587 h 1836"/>
                <a:gd name="T40" fmla="*/ 50 w 943"/>
                <a:gd name="T41" fmla="*/ 968 h 1836"/>
                <a:gd name="T42" fmla="*/ 50 w 943"/>
                <a:gd name="T43" fmla="*/ 1637 h 1836"/>
                <a:gd name="T44" fmla="*/ 745 w 943"/>
                <a:gd name="T45" fmla="*/ 918 h 1836"/>
                <a:gd name="T46" fmla="*/ 50 w 943"/>
                <a:gd name="T47" fmla="*/ 198 h 1836"/>
                <a:gd name="T48" fmla="*/ 50 w 943"/>
                <a:gd name="T49" fmla="*/ 50 h 1836"/>
                <a:gd name="T50" fmla="*/ 893 w 943"/>
                <a:gd name="T51" fmla="*/ 918 h 1836"/>
                <a:gd name="T52" fmla="*/ 50 w 943"/>
                <a:gd name="T53" fmla="*/ 1785 h 1836"/>
                <a:gd name="T54" fmla="*/ 50 w 943"/>
                <a:gd name="T55" fmla="*/ 1637 h 18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43" h="1836">
                  <a:moveTo>
                    <a:pt x="943" y="918"/>
                  </a:moveTo>
                  <a:cubicBezTo>
                    <a:pt x="943" y="411"/>
                    <a:pt x="532" y="0"/>
                    <a:pt x="25" y="0"/>
                  </a:cubicBezTo>
                  <a:cubicBezTo>
                    <a:pt x="11" y="0"/>
                    <a:pt x="0" y="11"/>
                    <a:pt x="0" y="25"/>
                  </a:cubicBezTo>
                  <a:cubicBezTo>
                    <a:pt x="0" y="223"/>
                    <a:pt x="0" y="223"/>
                    <a:pt x="0" y="223"/>
                  </a:cubicBezTo>
                  <a:cubicBezTo>
                    <a:pt x="0" y="1613"/>
                    <a:pt x="0" y="1613"/>
                    <a:pt x="0" y="1613"/>
                  </a:cubicBezTo>
                  <a:cubicBezTo>
                    <a:pt x="0" y="1811"/>
                    <a:pt x="0" y="1811"/>
                    <a:pt x="0" y="1811"/>
                  </a:cubicBezTo>
                  <a:cubicBezTo>
                    <a:pt x="0" y="1824"/>
                    <a:pt x="11" y="1836"/>
                    <a:pt x="25" y="1836"/>
                  </a:cubicBezTo>
                  <a:cubicBezTo>
                    <a:pt x="532" y="1836"/>
                    <a:pt x="943" y="1424"/>
                    <a:pt x="943" y="918"/>
                  </a:cubicBezTo>
                  <a:close/>
                  <a:moveTo>
                    <a:pt x="50" y="248"/>
                  </a:moveTo>
                  <a:cubicBezTo>
                    <a:pt x="249" y="256"/>
                    <a:pt x="425" y="350"/>
                    <a:pt x="543" y="493"/>
                  </a:cubicBezTo>
                  <a:cubicBezTo>
                    <a:pt x="50" y="867"/>
                    <a:pt x="50" y="867"/>
                    <a:pt x="50" y="867"/>
                  </a:cubicBezTo>
                  <a:lnTo>
                    <a:pt x="50" y="248"/>
                  </a:lnTo>
                  <a:close/>
                  <a:moveTo>
                    <a:pt x="574" y="533"/>
                  </a:moveTo>
                  <a:cubicBezTo>
                    <a:pt x="650" y="642"/>
                    <a:pt x="695" y="775"/>
                    <a:pt x="695" y="918"/>
                  </a:cubicBezTo>
                  <a:cubicBezTo>
                    <a:pt x="695" y="1060"/>
                    <a:pt x="650" y="1193"/>
                    <a:pt x="574" y="1302"/>
                  </a:cubicBezTo>
                  <a:cubicBezTo>
                    <a:pt x="67" y="918"/>
                    <a:pt x="67" y="918"/>
                    <a:pt x="67" y="918"/>
                  </a:cubicBezTo>
                  <a:lnTo>
                    <a:pt x="574" y="533"/>
                  </a:lnTo>
                  <a:close/>
                  <a:moveTo>
                    <a:pt x="50" y="968"/>
                  </a:moveTo>
                  <a:cubicBezTo>
                    <a:pt x="543" y="1342"/>
                    <a:pt x="543" y="1342"/>
                    <a:pt x="543" y="1342"/>
                  </a:cubicBezTo>
                  <a:cubicBezTo>
                    <a:pt x="425" y="1486"/>
                    <a:pt x="249" y="1580"/>
                    <a:pt x="50" y="1587"/>
                  </a:cubicBezTo>
                  <a:lnTo>
                    <a:pt x="50" y="968"/>
                  </a:lnTo>
                  <a:close/>
                  <a:moveTo>
                    <a:pt x="50" y="1637"/>
                  </a:moveTo>
                  <a:cubicBezTo>
                    <a:pt x="436" y="1624"/>
                    <a:pt x="745" y="1306"/>
                    <a:pt x="745" y="918"/>
                  </a:cubicBezTo>
                  <a:cubicBezTo>
                    <a:pt x="745" y="529"/>
                    <a:pt x="436" y="211"/>
                    <a:pt x="50" y="198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517" y="63"/>
                    <a:pt x="893" y="447"/>
                    <a:pt x="893" y="918"/>
                  </a:cubicBezTo>
                  <a:cubicBezTo>
                    <a:pt x="893" y="1388"/>
                    <a:pt x="517" y="1772"/>
                    <a:pt x="50" y="1785"/>
                  </a:cubicBezTo>
                  <a:lnTo>
                    <a:pt x="50" y="1637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79" name="文本框 178"/>
            <p:cNvSpPr txBox="1"/>
            <p:nvPr>
              <p:custDataLst>
                <p:tags r:id="rId32"/>
              </p:custDataLst>
            </p:nvPr>
          </p:nvSpPr>
          <p:spPr>
            <a:xfrm>
              <a:off x="9692" y="4680"/>
              <a:ext cx="958" cy="876"/>
            </a:xfrm>
            <a:prstGeom prst="rect">
              <a:avLst/>
            </a:prstGeom>
            <a:noFill/>
          </p:spPr>
          <p:txBody>
            <a:bodyPr wrap="square" rtlCol="0">
              <a:normAutofit fontScale="7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accent1">
                      <a:lumMod val="75000"/>
                    </a:schemeClr>
                  </a:solidFill>
                  <a:latin typeface="微软雅黑"/>
                  <a:ea typeface="微软雅黑"/>
                  <a:cs typeface="Arial" pitchFamily="34" charset="0"/>
                </a:rPr>
                <a:t>02</a:t>
              </a:r>
              <a:endParaRPr lang="en-US" altLang="zh-CN" sz="3200" b="1">
                <a:solidFill>
                  <a:schemeClr val="accent1">
                    <a:lumMod val="75000"/>
                  </a:schemeClr>
                </a:solidFill>
                <a:latin typeface="微软雅黑"/>
                <a:ea typeface="微软雅黑"/>
                <a:cs typeface="Arial" pitchFamily="34" charset="0"/>
              </a:endParaRPr>
            </a:p>
          </p:txBody>
        </p:sp>
      </p:grpSp>
      <p:grpSp>
        <p:nvGrpSpPr>
          <p:cNvPr id="6" name="组合 5"/>
          <p:cNvGrpSpPr/>
          <p:nvPr>
            <p:custDataLst>
              <p:tags r:id="rId33"/>
            </p:custDataLst>
          </p:nvPr>
        </p:nvGrpSpPr>
        <p:grpSpPr>
          <a:xfrm>
            <a:off x="6154420" y="3884295"/>
            <a:ext cx="4737100" cy="763270"/>
            <a:chOff x="9692" y="6117"/>
            <a:chExt cx="7460" cy="1202"/>
          </a:xfrm>
        </p:grpSpPr>
        <p:sp>
          <p:nvSpPr>
            <p:cNvPr id="181" name="文本框 180"/>
            <p:cNvSpPr txBox="1"/>
            <p:nvPr>
              <p:custDataLst>
                <p:tags r:id="rId34"/>
              </p:custDataLst>
            </p:nvPr>
          </p:nvSpPr>
          <p:spPr>
            <a:xfrm>
              <a:off x="11168" y="6117"/>
              <a:ext cx="5985" cy="1203"/>
            </a:xfrm>
            <a:prstGeom prst="rect">
              <a:avLst/>
            </a:prstGeom>
            <a:noFill/>
          </p:spPr>
          <p:txBody>
            <a:bodyPr wrap="square" rtlCol="0" anchor="t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fontAlgn="auto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1700" spc="9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认罪悔罪教育有助于维护社会稳定，保障人民群众的生命财产安全</a:t>
              </a:r>
              <a:endPara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  <p:sp>
          <p:nvSpPr>
            <p:cNvPr id="184" name="AutoShape 25"/>
            <p:cNvSpPr>
              <a:spLocks noChangeAspect="1" noChangeArrowheads="1" noTextEdit="1"/>
            </p:cNvSpPr>
            <p:nvPr>
              <p:custDataLst>
                <p:tags r:id="rId35"/>
              </p:custDataLst>
            </p:nvPr>
          </p:nvSpPr>
          <p:spPr bwMode="auto">
            <a:xfrm>
              <a:off x="10641" y="6129"/>
              <a:ext cx="437" cy="8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5" name="Freeform 27"/>
            <p:cNvSpPr/>
            <p:nvPr>
              <p:custDataLst>
                <p:tags r:id="rId36"/>
              </p:custDataLst>
            </p:nvPr>
          </p:nvSpPr>
          <p:spPr bwMode="auto">
            <a:xfrm>
              <a:off x="10673" y="6376"/>
              <a:ext cx="290" cy="356"/>
            </a:xfrm>
            <a:custGeom>
              <a:gdLst>
                <a:gd name="T0" fmla="*/ 628 w 628"/>
                <a:gd name="T1" fmla="*/ 385 h 769"/>
                <a:gd name="T2" fmla="*/ 507 w 628"/>
                <a:gd name="T3" fmla="*/ 0 h 769"/>
                <a:gd name="T4" fmla="*/ 0 w 628"/>
                <a:gd name="T5" fmla="*/ 385 h 769"/>
                <a:gd name="T6" fmla="*/ 507 w 628"/>
                <a:gd name="T7" fmla="*/ 769 h 769"/>
                <a:gd name="T8" fmla="*/ 628 w 628"/>
                <a:gd name="T9" fmla="*/ 385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8" h="769">
                  <a:moveTo>
                    <a:pt x="628" y="385"/>
                  </a:moveTo>
                  <a:cubicBezTo>
                    <a:pt x="628" y="242"/>
                    <a:pt x="583" y="109"/>
                    <a:pt x="507" y="0"/>
                  </a:cubicBezTo>
                  <a:cubicBezTo>
                    <a:pt x="0" y="385"/>
                    <a:pt x="0" y="385"/>
                    <a:pt x="0" y="385"/>
                  </a:cubicBezTo>
                  <a:cubicBezTo>
                    <a:pt x="507" y="769"/>
                    <a:pt x="507" y="769"/>
                    <a:pt x="507" y="769"/>
                  </a:cubicBezTo>
                  <a:cubicBezTo>
                    <a:pt x="583" y="660"/>
                    <a:pt x="628" y="527"/>
                    <a:pt x="628" y="38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6" name="Freeform 28"/>
            <p:cNvSpPr/>
            <p:nvPr>
              <p:custDataLst>
                <p:tags r:id="rId37"/>
              </p:custDataLst>
            </p:nvPr>
          </p:nvSpPr>
          <p:spPr bwMode="auto">
            <a:xfrm>
              <a:off x="10665" y="6579"/>
              <a:ext cx="229" cy="286"/>
            </a:xfrm>
            <a:custGeom>
              <a:gdLst>
                <a:gd name="T0" fmla="*/ 493 w 493"/>
                <a:gd name="T1" fmla="*/ 374 h 619"/>
                <a:gd name="T2" fmla="*/ 0 w 493"/>
                <a:gd name="T3" fmla="*/ 0 h 619"/>
                <a:gd name="T4" fmla="*/ 0 w 493"/>
                <a:gd name="T5" fmla="*/ 619 h 619"/>
                <a:gd name="T6" fmla="*/ 493 w 493"/>
                <a:gd name="T7" fmla="*/ 374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493" y="374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619"/>
                    <a:pt x="0" y="619"/>
                    <a:pt x="0" y="619"/>
                  </a:cubicBezTo>
                  <a:cubicBezTo>
                    <a:pt x="199" y="612"/>
                    <a:pt x="375" y="518"/>
                    <a:pt x="493" y="3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7" name="Freeform 29"/>
            <p:cNvSpPr/>
            <p:nvPr>
              <p:custDataLst>
                <p:tags r:id="rId38"/>
              </p:custDataLst>
            </p:nvPr>
          </p:nvSpPr>
          <p:spPr bwMode="auto">
            <a:xfrm>
              <a:off x="10665" y="6153"/>
              <a:ext cx="390" cy="803"/>
            </a:xfrm>
            <a:custGeom>
              <a:gdLst>
                <a:gd name="T0" fmla="*/ 843 w 843"/>
                <a:gd name="T1" fmla="*/ 868 h 1735"/>
                <a:gd name="T2" fmla="*/ 0 w 843"/>
                <a:gd name="T3" fmla="*/ 0 h 1735"/>
                <a:gd name="T4" fmla="*/ 0 w 843"/>
                <a:gd name="T5" fmla="*/ 148 h 1735"/>
                <a:gd name="T6" fmla="*/ 695 w 843"/>
                <a:gd name="T7" fmla="*/ 868 h 1735"/>
                <a:gd name="T8" fmla="*/ 0 w 843"/>
                <a:gd name="T9" fmla="*/ 1587 h 1735"/>
                <a:gd name="T10" fmla="*/ 0 w 843"/>
                <a:gd name="T11" fmla="*/ 1735 h 1735"/>
                <a:gd name="T12" fmla="*/ 843 w 843"/>
                <a:gd name="T13" fmla="*/ 868 h 17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3" h="1735">
                  <a:moveTo>
                    <a:pt x="843" y="868"/>
                  </a:moveTo>
                  <a:cubicBezTo>
                    <a:pt x="843" y="397"/>
                    <a:pt x="467" y="13"/>
                    <a:pt x="0" y="0"/>
                  </a:cubicBezTo>
                  <a:cubicBezTo>
                    <a:pt x="0" y="148"/>
                    <a:pt x="0" y="148"/>
                    <a:pt x="0" y="148"/>
                  </a:cubicBezTo>
                  <a:cubicBezTo>
                    <a:pt x="386" y="161"/>
                    <a:pt x="695" y="479"/>
                    <a:pt x="695" y="868"/>
                  </a:cubicBezTo>
                  <a:cubicBezTo>
                    <a:pt x="695" y="1256"/>
                    <a:pt x="386" y="1574"/>
                    <a:pt x="0" y="1587"/>
                  </a:cubicBezTo>
                  <a:cubicBezTo>
                    <a:pt x="0" y="1735"/>
                    <a:pt x="0" y="1735"/>
                    <a:pt x="0" y="1735"/>
                  </a:cubicBezTo>
                  <a:cubicBezTo>
                    <a:pt x="467" y="1722"/>
                    <a:pt x="843" y="1338"/>
                    <a:pt x="843" y="868"/>
                  </a:cubicBezTo>
                  <a:close/>
                </a:path>
              </a:pathLst>
            </a:custGeom>
            <a:solidFill>
              <a:srgbClr val="FFC033">
                <a:alpha val="69804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8" name="Freeform 30"/>
            <p:cNvSpPr/>
            <p:nvPr>
              <p:custDataLst>
                <p:tags r:id="rId39"/>
              </p:custDataLst>
            </p:nvPr>
          </p:nvSpPr>
          <p:spPr bwMode="auto">
            <a:xfrm>
              <a:off x="10665" y="6245"/>
              <a:ext cx="229" cy="286"/>
            </a:xfrm>
            <a:custGeom>
              <a:gdLst>
                <a:gd name="T0" fmla="*/ 0 w 493"/>
                <a:gd name="T1" fmla="*/ 0 h 619"/>
                <a:gd name="T2" fmla="*/ 0 w 493"/>
                <a:gd name="T3" fmla="*/ 619 h 619"/>
                <a:gd name="T4" fmla="*/ 493 w 493"/>
                <a:gd name="T5" fmla="*/ 245 h 619"/>
                <a:gd name="T6" fmla="*/ 0 w 493"/>
                <a:gd name="T7" fmla="*/ 0 h 6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2" h="619">
                  <a:moveTo>
                    <a:pt x="0" y="0"/>
                  </a:moveTo>
                  <a:cubicBezTo>
                    <a:pt x="0" y="619"/>
                    <a:pt x="0" y="619"/>
                    <a:pt x="0" y="619"/>
                  </a:cubicBezTo>
                  <a:cubicBezTo>
                    <a:pt x="493" y="245"/>
                    <a:pt x="493" y="245"/>
                    <a:pt x="493" y="245"/>
                  </a:cubicBezTo>
                  <a:cubicBezTo>
                    <a:pt x="375" y="102"/>
                    <a:pt x="199" y="8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89" name="Freeform 31"/>
            <p:cNvSpPr>
              <a:spLocks noEditPoints="1"/>
            </p:cNvSpPr>
            <p:nvPr>
              <p:custDataLst>
                <p:tags r:id="rId40"/>
              </p:custDataLst>
            </p:nvPr>
          </p:nvSpPr>
          <p:spPr bwMode="auto">
            <a:xfrm>
              <a:off x="10641" y="6129"/>
              <a:ext cx="437" cy="850"/>
            </a:xfrm>
            <a:custGeom>
              <a:gdLst>
                <a:gd name="T0" fmla="*/ 943 w 943"/>
                <a:gd name="T1" fmla="*/ 918 h 1836"/>
                <a:gd name="T2" fmla="*/ 25 w 943"/>
                <a:gd name="T3" fmla="*/ 0 h 1836"/>
                <a:gd name="T4" fmla="*/ 0 w 943"/>
                <a:gd name="T5" fmla="*/ 25 h 1836"/>
                <a:gd name="T6" fmla="*/ 0 w 943"/>
                <a:gd name="T7" fmla="*/ 223 h 1836"/>
                <a:gd name="T8" fmla="*/ 0 w 943"/>
                <a:gd name="T9" fmla="*/ 1613 h 1836"/>
                <a:gd name="T10" fmla="*/ 0 w 943"/>
                <a:gd name="T11" fmla="*/ 1811 h 1836"/>
                <a:gd name="T12" fmla="*/ 25 w 943"/>
                <a:gd name="T13" fmla="*/ 1836 h 1836"/>
                <a:gd name="T14" fmla="*/ 943 w 943"/>
                <a:gd name="T15" fmla="*/ 918 h 1836"/>
                <a:gd name="T16" fmla="*/ 50 w 943"/>
                <a:gd name="T17" fmla="*/ 248 h 1836"/>
                <a:gd name="T18" fmla="*/ 543 w 943"/>
                <a:gd name="T19" fmla="*/ 493 h 1836"/>
                <a:gd name="T20" fmla="*/ 50 w 943"/>
                <a:gd name="T21" fmla="*/ 867 h 1836"/>
                <a:gd name="T22" fmla="*/ 50 w 943"/>
                <a:gd name="T23" fmla="*/ 248 h 1836"/>
                <a:gd name="T24" fmla="*/ 574 w 943"/>
                <a:gd name="T25" fmla="*/ 533 h 1836"/>
                <a:gd name="T26" fmla="*/ 695 w 943"/>
                <a:gd name="T27" fmla="*/ 918 h 1836"/>
                <a:gd name="T28" fmla="*/ 574 w 943"/>
                <a:gd name="T29" fmla="*/ 1302 h 1836"/>
                <a:gd name="T30" fmla="*/ 67 w 943"/>
                <a:gd name="T31" fmla="*/ 918 h 1836"/>
                <a:gd name="T32" fmla="*/ 574 w 943"/>
                <a:gd name="T33" fmla="*/ 533 h 1836"/>
                <a:gd name="T34" fmla="*/ 50 w 943"/>
                <a:gd name="T35" fmla="*/ 968 h 1836"/>
                <a:gd name="T36" fmla="*/ 543 w 943"/>
                <a:gd name="T37" fmla="*/ 1342 h 1836"/>
                <a:gd name="T38" fmla="*/ 50 w 943"/>
                <a:gd name="T39" fmla="*/ 1587 h 1836"/>
                <a:gd name="T40" fmla="*/ 50 w 943"/>
                <a:gd name="T41" fmla="*/ 968 h 1836"/>
                <a:gd name="T42" fmla="*/ 50 w 943"/>
                <a:gd name="T43" fmla="*/ 1637 h 1836"/>
                <a:gd name="T44" fmla="*/ 745 w 943"/>
                <a:gd name="T45" fmla="*/ 918 h 1836"/>
                <a:gd name="T46" fmla="*/ 50 w 943"/>
                <a:gd name="T47" fmla="*/ 198 h 1836"/>
                <a:gd name="T48" fmla="*/ 50 w 943"/>
                <a:gd name="T49" fmla="*/ 50 h 1836"/>
                <a:gd name="T50" fmla="*/ 893 w 943"/>
                <a:gd name="T51" fmla="*/ 918 h 1836"/>
                <a:gd name="T52" fmla="*/ 50 w 943"/>
                <a:gd name="T53" fmla="*/ 1785 h 1836"/>
                <a:gd name="T54" fmla="*/ 50 w 943"/>
                <a:gd name="T55" fmla="*/ 1637 h 18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943" h="1836">
                  <a:moveTo>
                    <a:pt x="943" y="918"/>
                  </a:moveTo>
                  <a:cubicBezTo>
                    <a:pt x="943" y="411"/>
                    <a:pt x="532" y="0"/>
                    <a:pt x="25" y="0"/>
                  </a:cubicBezTo>
                  <a:cubicBezTo>
                    <a:pt x="11" y="0"/>
                    <a:pt x="0" y="11"/>
                    <a:pt x="0" y="25"/>
                  </a:cubicBezTo>
                  <a:cubicBezTo>
                    <a:pt x="0" y="223"/>
                    <a:pt x="0" y="223"/>
                    <a:pt x="0" y="223"/>
                  </a:cubicBezTo>
                  <a:cubicBezTo>
                    <a:pt x="0" y="1613"/>
                    <a:pt x="0" y="1613"/>
                    <a:pt x="0" y="1613"/>
                  </a:cubicBezTo>
                  <a:cubicBezTo>
                    <a:pt x="0" y="1811"/>
                    <a:pt x="0" y="1811"/>
                    <a:pt x="0" y="1811"/>
                  </a:cubicBezTo>
                  <a:cubicBezTo>
                    <a:pt x="0" y="1824"/>
                    <a:pt x="11" y="1836"/>
                    <a:pt x="25" y="1836"/>
                  </a:cubicBezTo>
                  <a:cubicBezTo>
                    <a:pt x="532" y="1836"/>
                    <a:pt x="943" y="1424"/>
                    <a:pt x="943" y="918"/>
                  </a:cubicBezTo>
                  <a:close/>
                  <a:moveTo>
                    <a:pt x="50" y="248"/>
                  </a:moveTo>
                  <a:cubicBezTo>
                    <a:pt x="249" y="256"/>
                    <a:pt x="425" y="350"/>
                    <a:pt x="543" y="493"/>
                  </a:cubicBezTo>
                  <a:cubicBezTo>
                    <a:pt x="50" y="867"/>
                    <a:pt x="50" y="867"/>
                    <a:pt x="50" y="867"/>
                  </a:cubicBezTo>
                  <a:lnTo>
                    <a:pt x="50" y="248"/>
                  </a:lnTo>
                  <a:close/>
                  <a:moveTo>
                    <a:pt x="574" y="533"/>
                  </a:moveTo>
                  <a:cubicBezTo>
                    <a:pt x="650" y="642"/>
                    <a:pt x="695" y="775"/>
                    <a:pt x="695" y="918"/>
                  </a:cubicBezTo>
                  <a:cubicBezTo>
                    <a:pt x="695" y="1060"/>
                    <a:pt x="650" y="1193"/>
                    <a:pt x="574" y="1302"/>
                  </a:cubicBezTo>
                  <a:cubicBezTo>
                    <a:pt x="67" y="918"/>
                    <a:pt x="67" y="918"/>
                    <a:pt x="67" y="918"/>
                  </a:cubicBezTo>
                  <a:lnTo>
                    <a:pt x="574" y="533"/>
                  </a:lnTo>
                  <a:close/>
                  <a:moveTo>
                    <a:pt x="50" y="968"/>
                  </a:moveTo>
                  <a:cubicBezTo>
                    <a:pt x="543" y="1342"/>
                    <a:pt x="543" y="1342"/>
                    <a:pt x="543" y="1342"/>
                  </a:cubicBezTo>
                  <a:cubicBezTo>
                    <a:pt x="425" y="1486"/>
                    <a:pt x="249" y="1580"/>
                    <a:pt x="50" y="1587"/>
                  </a:cubicBezTo>
                  <a:lnTo>
                    <a:pt x="50" y="968"/>
                  </a:lnTo>
                  <a:close/>
                  <a:moveTo>
                    <a:pt x="50" y="1637"/>
                  </a:moveTo>
                  <a:cubicBezTo>
                    <a:pt x="436" y="1624"/>
                    <a:pt x="745" y="1306"/>
                    <a:pt x="745" y="918"/>
                  </a:cubicBezTo>
                  <a:cubicBezTo>
                    <a:pt x="745" y="529"/>
                    <a:pt x="436" y="211"/>
                    <a:pt x="50" y="198"/>
                  </a:cubicBezTo>
                  <a:cubicBezTo>
                    <a:pt x="50" y="50"/>
                    <a:pt x="50" y="50"/>
                    <a:pt x="50" y="50"/>
                  </a:cubicBezTo>
                  <a:cubicBezTo>
                    <a:pt x="517" y="63"/>
                    <a:pt x="893" y="447"/>
                    <a:pt x="893" y="918"/>
                  </a:cubicBezTo>
                  <a:cubicBezTo>
                    <a:pt x="893" y="1388"/>
                    <a:pt x="517" y="1772"/>
                    <a:pt x="50" y="1785"/>
                  </a:cubicBezTo>
                  <a:lnTo>
                    <a:pt x="50" y="1637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90" name="文本框 189"/>
            <p:cNvSpPr txBox="1"/>
            <p:nvPr>
              <p:custDataLst>
                <p:tags r:id="rId41"/>
              </p:custDataLst>
            </p:nvPr>
          </p:nvSpPr>
          <p:spPr>
            <a:xfrm>
              <a:off x="9692" y="6117"/>
              <a:ext cx="958" cy="876"/>
            </a:xfrm>
            <a:prstGeom prst="rect">
              <a:avLst/>
            </a:prstGeom>
            <a:noFill/>
          </p:spPr>
          <p:txBody>
            <a:bodyPr wrap="square" rtlCol="0">
              <a:normAutofit fontScale="7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accent1">
                      <a:lumMod val="75000"/>
                    </a:schemeClr>
                  </a:solidFill>
                  <a:latin typeface="微软雅黑"/>
                  <a:ea typeface="微软雅黑"/>
                  <a:cs typeface="Arial" pitchFamily="34" charset="0"/>
                </a:rPr>
                <a:t>04</a:t>
              </a:r>
              <a:endParaRPr lang="en-US" altLang="zh-CN" sz="3200" b="1">
                <a:solidFill>
                  <a:schemeClr val="accent1">
                    <a:lumMod val="75000"/>
                  </a:schemeClr>
                </a:solidFill>
                <a:latin typeface="微软雅黑"/>
                <a:ea typeface="微软雅黑"/>
                <a:cs typeface="Arial" pitchFamily="34" charset="0"/>
              </a:endParaRPr>
            </a:p>
          </p:txBody>
        </p:sp>
      </p:grpSp>
    </p:spTree>
    <p:custDataLst>
      <p:tags r:id="rId42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1.4 </a:t>
            </a: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强化我国公信能力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组合 26"/>
          <p:cNvGrpSpPr/>
          <p:nvPr>
            <p:custDataLst>
              <p:tags r:id="rId6"/>
            </p:custDataLst>
          </p:nvPr>
        </p:nvGrpSpPr>
        <p:grpSpPr>
          <a:xfrm>
            <a:off x="1046483" y="1352479"/>
            <a:ext cx="2464429" cy="2227224"/>
            <a:chOff x="1238376" y="2140621"/>
            <a:chExt cx="2680959" cy="2422913"/>
          </a:xfrm>
        </p:grpSpPr>
        <p:sp>
          <p:nvSpPr>
            <p:cNvPr id="25" name="任意多边形 24"/>
            <p:cNvSpPr/>
            <p:nvPr>
              <p:custDataLst>
                <p:tags r:id="rId7"/>
              </p:custDataLst>
            </p:nvPr>
          </p:nvSpPr>
          <p:spPr>
            <a:xfrm>
              <a:off x="1436421" y="2140621"/>
              <a:ext cx="2284868" cy="1872577"/>
            </a:xfrm>
            <a:custGeom>
              <a:gdLst>
                <a:gd name="connsiteX0" fmla="*/ 1036790 w 2073580"/>
                <a:gd name="connsiteY0" fmla="*/ 0 h 1699415"/>
                <a:gd name="connsiteX1" fmla="*/ 2073580 w 2073580"/>
                <a:gd name="connsiteY1" fmla="*/ 1036790 h 1699415"/>
                <a:gd name="connsiteX2" fmla="*/ 1896513 w 2073580"/>
                <a:gd name="connsiteY2" fmla="*/ 1616469 h 1699415"/>
                <a:gd name="connsiteX3" fmla="*/ 1828076 w 2073580"/>
                <a:gd name="connsiteY3" fmla="*/ 1699415 h 1699415"/>
                <a:gd name="connsiteX4" fmla="*/ 1748116 w 2073580"/>
                <a:gd name="connsiteY4" fmla="*/ 1699415 h 1699415"/>
                <a:gd name="connsiteX5" fmla="*/ 1845135 w 2073580"/>
                <a:gd name="connsiteY5" fmla="*/ 1581827 h 1699415"/>
                <a:gd name="connsiteX6" fmla="*/ 2011621 w 2073580"/>
                <a:gd name="connsiteY6" fmla="*/ 1036790 h 1699415"/>
                <a:gd name="connsiteX7" fmla="*/ 1036790 w 2073580"/>
                <a:gd name="connsiteY7" fmla="*/ 61959 h 1699415"/>
                <a:gd name="connsiteX8" fmla="*/ 61959 w 2073580"/>
                <a:gd name="connsiteY8" fmla="*/ 1036790 h 1699415"/>
                <a:gd name="connsiteX9" fmla="*/ 228445 w 2073580"/>
                <a:gd name="connsiteY9" fmla="*/ 1581827 h 1699415"/>
                <a:gd name="connsiteX10" fmla="*/ 325464 w 2073580"/>
                <a:gd name="connsiteY10" fmla="*/ 1699415 h 1699415"/>
                <a:gd name="connsiteX11" fmla="*/ 245504 w 2073580"/>
                <a:gd name="connsiteY11" fmla="*/ 1699415 h 1699415"/>
                <a:gd name="connsiteX12" fmla="*/ 177068 w 2073580"/>
                <a:gd name="connsiteY12" fmla="*/ 1616469 h 1699415"/>
                <a:gd name="connsiteX13" fmla="*/ 0 w 2073580"/>
                <a:gd name="connsiteY13" fmla="*/ 1036790 h 1699415"/>
                <a:gd name="connsiteX14" fmla="*/ 1036790 w 2073580"/>
                <a:gd name="connsiteY14" fmla="*/ 0 h 16994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73580" h="1699415">
                  <a:moveTo>
                    <a:pt x="1036790" y="0"/>
                  </a:moveTo>
                  <a:cubicBezTo>
                    <a:pt x="1609393" y="0"/>
                    <a:pt x="2073580" y="464187"/>
                    <a:pt x="2073580" y="1036790"/>
                  </a:cubicBezTo>
                  <a:cubicBezTo>
                    <a:pt x="2073580" y="1251516"/>
                    <a:pt x="2008304" y="1450996"/>
                    <a:pt x="1896513" y="1616469"/>
                  </a:cubicBezTo>
                  <a:lnTo>
                    <a:pt x="1828076" y="1699415"/>
                  </a:lnTo>
                  <a:lnTo>
                    <a:pt x="1748116" y="1699415"/>
                  </a:lnTo>
                  <a:lnTo>
                    <a:pt x="1845135" y="1581827"/>
                  </a:lnTo>
                  <a:cubicBezTo>
                    <a:pt x="1950246" y="1426243"/>
                    <a:pt x="2011621" y="1238684"/>
                    <a:pt x="2011621" y="1036790"/>
                  </a:cubicBezTo>
                  <a:cubicBezTo>
                    <a:pt x="2011621" y="498406"/>
                    <a:pt x="1575174" y="61959"/>
                    <a:pt x="1036790" y="61959"/>
                  </a:cubicBezTo>
                  <a:cubicBezTo>
                    <a:pt x="498406" y="61959"/>
                    <a:pt x="61959" y="498406"/>
                    <a:pt x="61959" y="1036790"/>
                  </a:cubicBezTo>
                  <a:cubicBezTo>
                    <a:pt x="61959" y="1238684"/>
                    <a:pt x="123334" y="1426243"/>
                    <a:pt x="228445" y="1581827"/>
                  </a:cubicBezTo>
                  <a:lnTo>
                    <a:pt x="325464" y="1699415"/>
                  </a:lnTo>
                  <a:lnTo>
                    <a:pt x="245504" y="1699415"/>
                  </a:lnTo>
                  <a:lnTo>
                    <a:pt x="177068" y="1616469"/>
                  </a:lnTo>
                  <a:cubicBezTo>
                    <a:pt x="65276" y="1450996"/>
                    <a:pt x="0" y="1251516"/>
                    <a:pt x="0" y="1036790"/>
                  </a:cubicBezTo>
                  <a:cubicBezTo>
                    <a:pt x="0" y="464187"/>
                    <a:pt x="464187" y="0"/>
                    <a:pt x="10367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360000" rIns="180000" bIns="108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endParaRPr lang="zh-CN" altLang="en-US">
                <a:solidFill>
                  <a:schemeClr val="accent1"/>
                </a:solidFill>
              </a:endParaRPr>
            </a:p>
          </p:txBody>
        </p:sp>
        <p:sp>
          <p:nvSpPr>
            <p:cNvPr id="8" name="梯形 7"/>
            <p:cNvSpPr/>
            <p:nvPr>
              <p:custDataLst>
                <p:tags r:id="rId8"/>
              </p:custDataLst>
            </p:nvPr>
          </p:nvSpPr>
          <p:spPr>
            <a:xfrm>
              <a:off x="1238376" y="4005895"/>
              <a:ext cx="2680959" cy="515586"/>
            </a:xfrm>
            <a:prstGeom prst="trapezoid">
              <a:avLst>
                <a:gd name="adj" fmla="val 43399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任意多边形 16"/>
            <p:cNvSpPr/>
            <p:nvPr>
              <p:custDataLst>
                <p:tags r:id="rId9"/>
              </p:custDataLst>
            </p:nvPr>
          </p:nvSpPr>
          <p:spPr>
            <a:xfrm>
              <a:off x="1458214" y="4005895"/>
              <a:ext cx="2241282" cy="557639"/>
            </a:xfrm>
            <a:custGeom>
              <a:gdLst>
                <a:gd name="connsiteX0" fmla="*/ 1126105 w 1564941"/>
                <a:gd name="connsiteY0" fmla="*/ 194508 h 389363"/>
                <a:gd name="connsiteX1" fmla="*/ 1108605 w 1564941"/>
                <a:gd name="connsiteY1" fmla="*/ 251142 h 389363"/>
                <a:gd name="connsiteX2" fmla="*/ 1051971 w 1564941"/>
                <a:gd name="connsiteY2" fmla="*/ 251141 h 389363"/>
                <a:gd name="connsiteX3" fmla="*/ 1097789 w 1564941"/>
                <a:gd name="connsiteY3" fmla="*/ 286142 h 389363"/>
                <a:gd name="connsiteX4" fmla="*/ 1080288 w 1564941"/>
                <a:gd name="connsiteY4" fmla="*/ 342776 h 389363"/>
                <a:gd name="connsiteX5" fmla="*/ 1126105 w 1564941"/>
                <a:gd name="connsiteY5" fmla="*/ 307774 h 389363"/>
                <a:gd name="connsiteX6" fmla="*/ 1171922 w 1564941"/>
                <a:gd name="connsiteY6" fmla="*/ 342776 h 389363"/>
                <a:gd name="connsiteX7" fmla="*/ 1154421 w 1564941"/>
                <a:gd name="connsiteY7" fmla="*/ 286142 h 389363"/>
                <a:gd name="connsiteX8" fmla="*/ 1200239 w 1564941"/>
                <a:gd name="connsiteY8" fmla="*/ 251141 h 389363"/>
                <a:gd name="connsiteX9" fmla="*/ 1143605 w 1564941"/>
                <a:gd name="connsiteY9" fmla="*/ 251142 h 389363"/>
                <a:gd name="connsiteX10" fmla="*/ 438835 w 1564941"/>
                <a:gd name="connsiteY10" fmla="*/ 194508 h 389363"/>
                <a:gd name="connsiteX11" fmla="*/ 421335 w 1564941"/>
                <a:gd name="connsiteY11" fmla="*/ 251142 h 389363"/>
                <a:gd name="connsiteX12" fmla="*/ 364701 w 1564941"/>
                <a:gd name="connsiteY12" fmla="*/ 251141 h 389363"/>
                <a:gd name="connsiteX13" fmla="*/ 410519 w 1564941"/>
                <a:gd name="connsiteY13" fmla="*/ 286142 h 389363"/>
                <a:gd name="connsiteX14" fmla="*/ 393018 w 1564941"/>
                <a:gd name="connsiteY14" fmla="*/ 342776 h 389363"/>
                <a:gd name="connsiteX15" fmla="*/ 438835 w 1564941"/>
                <a:gd name="connsiteY15" fmla="*/ 307774 h 389363"/>
                <a:gd name="connsiteX16" fmla="*/ 484652 w 1564941"/>
                <a:gd name="connsiteY16" fmla="*/ 342776 h 389363"/>
                <a:gd name="connsiteX17" fmla="*/ 467151 w 1564941"/>
                <a:gd name="connsiteY17" fmla="*/ 286142 h 389363"/>
                <a:gd name="connsiteX18" fmla="*/ 512969 w 1564941"/>
                <a:gd name="connsiteY18" fmla="*/ 251141 h 389363"/>
                <a:gd name="connsiteX19" fmla="*/ 456335 w 1564941"/>
                <a:gd name="connsiteY19" fmla="*/ 251142 h 389363"/>
                <a:gd name="connsiteX20" fmla="*/ 913727 w 1564941"/>
                <a:gd name="connsiteY20" fmla="*/ 40206 h 389363"/>
                <a:gd name="connsiteX21" fmla="*/ 896227 w 1564941"/>
                <a:gd name="connsiteY21" fmla="*/ 96840 h 389363"/>
                <a:gd name="connsiteX22" fmla="*/ 839593 w 1564941"/>
                <a:gd name="connsiteY22" fmla="*/ 96839 h 389363"/>
                <a:gd name="connsiteX23" fmla="*/ 885411 w 1564941"/>
                <a:gd name="connsiteY23" fmla="*/ 131840 h 389363"/>
                <a:gd name="connsiteX24" fmla="*/ 867910 w 1564941"/>
                <a:gd name="connsiteY24" fmla="*/ 188474 h 389363"/>
                <a:gd name="connsiteX25" fmla="*/ 913727 w 1564941"/>
                <a:gd name="connsiteY25" fmla="*/ 153472 h 389363"/>
                <a:gd name="connsiteX26" fmla="*/ 959544 w 1564941"/>
                <a:gd name="connsiteY26" fmla="*/ 188474 h 389363"/>
                <a:gd name="connsiteX27" fmla="*/ 942043 w 1564941"/>
                <a:gd name="connsiteY27" fmla="*/ 131840 h 389363"/>
                <a:gd name="connsiteX28" fmla="*/ 987861 w 1564941"/>
                <a:gd name="connsiteY28" fmla="*/ 96839 h 389363"/>
                <a:gd name="connsiteX29" fmla="*/ 931227 w 1564941"/>
                <a:gd name="connsiteY29" fmla="*/ 96840 h 389363"/>
                <a:gd name="connsiteX30" fmla="*/ 651212 w 1564941"/>
                <a:gd name="connsiteY30" fmla="*/ 40206 h 389363"/>
                <a:gd name="connsiteX31" fmla="*/ 633712 w 1564941"/>
                <a:gd name="connsiteY31" fmla="*/ 96840 h 389363"/>
                <a:gd name="connsiteX32" fmla="*/ 577078 w 1564941"/>
                <a:gd name="connsiteY32" fmla="*/ 96839 h 389363"/>
                <a:gd name="connsiteX33" fmla="*/ 622896 w 1564941"/>
                <a:gd name="connsiteY33" fmla="*/ 131840 h 389363"/>
                <a:gd name="connsiteX34" fmla="*/ 605395 w 1564941"/>
                <a:gd name="connsiteY34" fmla="*/ 188474 h 389363"/>
                <a:gd name="connsiteX35" fmla="*/ 651212 w 1564941"/>
                <a:gd name="connsiteY35" fmla="*/ 153472 h 389363"/>
                <a:gd name="connsiteX36" fmla="*/ 697029 w 1564941"/>
                <a:gd name="connsiteY36" fmla="*/ 188474 h 389363"/>
                <a:gd name="connsiteX37" fmla="*/ 679528 w 1564941"/>
                <a:gd name="connsiteY37" fmla="*/ 131840 h 389363"/>
                <a:gd name="connsiteX38" fmla="*/ 725346 w 1564941"/>
                <a:gd name="connsiteY38" fmla="*/ 96839 h 389363"/>
                <a:gd name="connsiteX39" fmla="*/ 668712 w 1564941"/>
                <a:gd name="connsiteY39" fmla="*/ 96840 h 389363"/>
                <a:gd name="connsiteX40" fmla="*/ 0 w 1564941"/>
                <a:gd name="connsiteY40" fmla="*/ 0 h 389363"/>
                <a:gd name="connsiteX41" fmla="*/ 1564941 w 1564941"/>
                <a:gd name="connsiteY41" fmla="*/ 0 h 389363"/>
                <a:gd name="connsiteX42" fmla="*/ 1413751 w 1564941"/>
                <a:gd name="connsiteY42" fmla="*/ 389363 h 389363"/>
                <a:gd name="connsiteX43" fmla="*/ 151190 w 1564941"/>
                <a:gd name="connsiteY43" fmla="*/ 389363 h 389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564941" h="389363">
                  <a:moveTo>
                    <a:pt x="1126105" y="194508"/>
                  </a:moveTo>
                  <a:lnTo>
                    <a:pt x="1108605" y="251142"/>
                  </a:lnTo>
                  <a:lnTo>
                    <a:pt x="1051971" y="251141"/>
                  </a:lnTo>
                  <a:lnTo>
                    <a:pt x="1097789" y="286142"/>
                  </a:lnTo>
                  <a:lnTo>
                    <a:pt x="1080288" y="342776"/>
                  </a:lnTo>
                  <a:lnTo>
                    <a:pt x="1126105" y="307774"/>
                  </a:lnTo>
                  <a:lnTo>
                    <a:pt x="1171922" y="342776"/>
                  </a:lnTo>
                  <a:lnTo>
                    <a:pt x="1154421" y="286142"/>
                  </a:lnTo>
                  <a:lnTo>
                    <a:pt x="1200239" y="251141"/>
                  </a:lnTo>
                  <a:lnTo>
                    <a:pt x="1143605" y="251142"/>
                  </a:lnTo>
                  <a:close/>
                  <a:moveTo>
                    <a:pt x="438835" y="194508"/>
                  </a:moveTo>
                  <a:lnTo>
                    <a:pt x="421335" y="251142"/>
                  </a:lnTo>
                  <a:lnTo>
                    <a:pt x="364701" y="251141"/>
                  </a:lnTo>
                  <a:lnTo>
                    <a:pt x="410519" y="286142"/>
                  </a:lnTo>
                  <a:lnTo>
                    <a:pt x="393018" y="342776"/>
                  </a:lnTo>
                  <a:lnTo>
                    <a:pt x="438835" y="307774"/>
                  </a:lnTo>
                  <a:lnTo>
                    <a:pt x="484652" y="342776"/>
                  </a:lnTo>
                  <a:lnTo>
                    <a:pt x="467151" y="286142"/>
                  </a:lnTo>
                  <a:lnTo>
                    <a:pt x="512969" y="251141"/>
                  </a:lnTo>
                  <a:lnTo>
                    <a:pt x="456335" y="251142"/>
                  </a:lnTo>
                  <a:close/>
                  <a:moveTo>
                    <a:pt x="913727" y="40206"/>
                  </a:moveTo>
                  <a:lnTo>
                    <a:pt x="896227" y="96840"/>
                  </a:lnTo>
                  <a:lnTo>
                    <a:pt x="839593" y="96839"/>
                  </a:lnTo>
                  <a:lnTo>
                    <a:pt x="885411" y="131840"/>
                  </a:lnTo>
                  <a:lnTo>
                    <a:pt x="867910" y="188474"/>
                  </a:lnTo>
                  <a:lnTo>
                    <a:pt x="913727" y="153472"/>
                  </a:lnTo>
                  <a:lnTo>
                    <a:pt x="959544" y="188474"/>
                  </a:lnTo>
                  <a:lnTo>
                    <a:pt x="942043" y="131840"/>
                  </a:lnTo>
                  <a:lnTo>
                    <a:pt x="987861" y="96839"/>
                  </a:lnTo>
                  <a:lnTo>
                    <a:pt x="931227" y="96840"/>
                  </a:lnTo>
                  <a:close/>
                  <a:moveTo>
                    <a:pt x="651212" y="40206"/>
                  </a:moveTo>
                  <a:lnTo>
                    <a:pt x="633712" y="96840"/>
                  </a:lnTo>
                  <a:lnTo>
                    <a:pt x="577078" y="96839"/>
                  </a:lnTo>
                  <a:lnTo>
                    <a:pt x="622896" y="131840"/>
                  </a:lnTo>
                  <a:lnTo>
                    <a:pt x="605395" y="188474"/>
                  </a:lnTo>
                  <a:lnTo>
                    <a:pt x="651212" y="153472"/>
                  </a:lnTo>
                  <a:lnTo>
                    <a:pt x="697029" y="188474"/>
                  </a:lnTo>
                  <a:lnTo>
                    <a:pt x="679528" y="131840"/>
                  </a:lnTo>
                  <a:lnTo>
                    <a:pt x="725346" y="96839"/>
                  </a:lnTo>
                  <a:lnTo>
                    <a:pt x="668712" y="96840"/>
                  </a:lnTo>
                  <a:close/>
                  <a:moveTo>
                    <a:pt x="0" y="0"/>
                  </a:moveTo>
                  <a:lnTo>
                    <a:pt x="1564941" y="0"/>
                  </a:lnTo>
                  <a:lnTo>
                    <a:pt x="1413751" y="389363"/>
                  </a:lnTo>
                  <a:lnTo>
                    <a:pt x="151190" y="389363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tIns="216000" bIns="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accent2"/>
                  </a:solidFill>
                  <a:latin typeface="幼圆" panose="02010509060101010101" charset="-122"/>
                  <a:ea typeface="幼圆" panose="02010509060101010101" charset="-122"/>
                </a:rPr>
                <a:t>A</a:t>
              </a:r>
              <a:endParaRPr lang="en-US" altLang="zh-CN">
                <a:solidFill>
                  <a:schemeClr val="accent2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grpSp>
        <p:nvGrpSpPr>
          <p:cNvPr id="28" name="组合 27"/>
          <p:cNvGrpSpPr/>
          <p:nvPr>
            <p:custDataLst>
              <p:tags r:id="rId10"/>
            </p:custDataLst>
          </p:nvPr>
        </p:nvGrpSpPr>
        <p:grpSpPr>
          <a:xfrm>
            <a:off x="3665858" y="1352479"/>
            <a:ext cx="2464429" cy="2227224"/>
            <a:chOff x="1238376" y="2140621"/>
            <a:chExt cx="2680959" cy="2422913"/>
          </a:xfrm>
        </p:grpSpPr>
        <p:sp>
          <p:nvSpPr>
            <p:cNvPr id="29" name="任意多边形 28"/>
            <p:cNvSpPr/>
            <p:nvPr>
              <p:custDataLst>
                <p:tags r:id="rId11"/>
              </p:custDataLst>
            </p:nvPr>
          </p:nvSpPr>
          <p:spPr>
            <a:xfrm>
              <a:off x="1436421" y="2140621"/>
              <a:ext cx="2284868" cy="1872577"/>
            </a:xfrm>
            <a:custGeom>
              <a:gdLst>
                <a:gd name="connsiteX0" fmla="*/ 1036790 w 2073580"/>
                <a:gd name="connsiteY0" fmla="*/ 0 h 1699415"/>
                <a:gd name="connsiteX1" fmla="*/ 2073580 w 2073580"/>
                <a:gd name="connsiteY1" fmla="*/ 1036790 h 1699415"/>
                <a:gd name="connsiteX2" fmla="*/ 1896513 w 2073580"/>
                <a:gd name="connsiteY2" fmla="*/ 1616469 h 1699415"/>
                <a:gd name="connsiteX3" fmla="*/ 1828076 w 2073580"/>
                <a:gd name="connsiteY3" fmla="*/ 1699415 h 1699415"/>
                <a:gd name="connsiteX4" fmla="*/ 1748116 w 2073580"/>
                <a:gd name="connsiteY4" fmla="*/ 1699415 h 1699415"/>
                <a:gd name="connsiteX5" fmla="*/ 1845135 w 2073580"/>
                <a:gd name="connsiteY5" fmla="*/ 1581827 h 1699415"/>
                <a:gd name="connsiteX6" fmla="*/ 2011621 w 2073580"/>
                <a:gd name="connsiteY6" fmla="*/ 1036790 h 1699415"/>
                <a:gd name="connsiteX7" fmla="*/ 1036790 w 2073580"/>
                <a:gd name="connsiteY7" fmla="*/ 61959 h 1699415"/>
                <a:gd name="connsiteX8" fmla="*/ 61959 w 2073580"/>
                <a:gd name="connsiteY8" fmla="*/ 1036790 h 1699415"/>
                <a:gd name="connsiteX9" fmla="*/ 228445 w 2073580"/>
                <a:gd name="connsiteY9" fmla="*/ 1581827 h 1699415"/>
                <a:gd name="connsiteX10" fmla="*/ 325464 w 2073580"/>
                <a:gd name="connsiteY10" fmla="*/ 1699415 h 1699415"/>
                <a:gd name="connsiteX11" fmla="*/ 245504 w 2073580"/>
                <a:gd name="connsiteY11" fmla="*/ 1699415 h 1699415"/>
                <a:gd name="connsiteX12" fmla="*/ 177068 w 2073580"/>
                <a:gd name="connsiteY12" fmla="*/ 1616469 h 1699415"/>
                <a:gd name="connsiteX13" fmla="*/ 0 w 2073580"/>
                <a:gd name="connsiteY13" fmla="*/ 1036790 h 1699415"/>
                <a:gd name="connsiteX14" fmla="*/ 1036790 w 2073580"/>
                <a:gd name="connsiteY14" fmla="*/ 0 h 16994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73580" h="1699415">
                  <a:moveTo>
                    <a:pt x="1036790" y="0"/>
                  </a:moveTo>
                  <a:cubicBezTo>
                    <a:pt x="1609393" y="0"/>
                    <a:pt x="2073580" y="464187"/>
                    <a:pt x="2073580" y="1036790"/>
                  </a:cubicBezTo>
                  <a:cubicBezTo>
                    <a:pt x="2073580" y="1251516"/>
                    <a:pt x="2008304" y="1450996"/>
                    <a:pt x="1896513" y="1616469"/>
                  </a:cubicBezTo>
                  <a:lnTo>
                    <a:pt x="1828076" y="1699415"/>
                  </a:lnTo>
                  <a:lnTo>
                    <a:pt x="1748116" y="1699415"/>
                  </a:lnTo>
                  <a:lnTo>
                    <a:pt x="1845135" y="1581827"/>
                  </a:lnTo>
                  <a:cubicBezTo>
                    <a:pt x="1950246" y="1426243"/>
                    <a:pt x="2011621" y="1238684"/>
                    <a:pt x="2011621" y="1036790"/>
                  </a:cubicBezTo>
                  <a:cubicBezTo>
                    <a:pt x="2011621" y="498406"/>
                    <a:pt x="1575174" y="61959"/>
                    <a:pt x="1036790" y="61959"/>
                  </a:cubicBezTo>
                  <a:cubicBezTo>
                    <a:pt x="498406" y="61959"/>
                    <a:pt x="61959" y="498406"/>
                    <a:pt x="61959" y="1036790"/>
                  </a:cubicBezTo>
                  <a:cubicBezTo>
                    <a:pt x="61959" y="1238684"/>
                    <a:pt x="123334" y="1426243"/>
                    <a:pt x="228445" y="1581827"/>
                  </a:cubicBezTo>
                  <a:lnTo>
                    <a:pt x="325464" y="1699415"/>
                  </a:lnTo>
                  <a:lnTo>
                    <a:pt x="245504" y="1699415"/>
                  </a:lnTo>
                  <a:lnTo>
                    <a:pt x="177068" y="1616469"/>
                  </a:lnTo>
                  <a:cubicBezTo>
                    <a:pt x="65276" y="1450996"/>
                    <a:pt x="0" y="1251516"/>
                    <a:pt x="0" y="1036790"/>
                  </a:cubicBezTo>
                  <a:cubicBezTo>
                    <a:pt x="0" y="464187"/>
                    <a:pt x="464187" y="0"/>
                    <a:pt x="10367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360000" rIns="180000" bIns="108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endParaRPr lang="zh-CN" altLang="en-US">
                <a:solidFill>
                  <a:schemeClr val="accent1"/>
                </a:solidFill>
              </a:endParaRPr>
            </a:p>
          </p:txBody>
        </p:sp>
        <p:sp>
          <p:nvSpPr>
            <p:cNvPr id="30" name="梯形 29"/>
            <p:cNvSpPr/>
            <p:nvPr>
              <p:custDataLst>
                <p:tags r:id="rId12"/>
              </p:custDataLst>
            </p:nvPr>
          </p:nvSpPr>
          <p:spPr>
            <a:xfrm>
              <a:off x="1238376" y="4005895"/>
              <a:ext cx="2680959" cy="515586"/>
            </a:xfrm>
            <a:prstGeom prst="trapezoid">
              <a:avLst>
                <a:gd name="adj" fmla="val 43399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任意多边形 30"/>
            <p:cNvSpPr/>
            <p:nvPr>
              <p:custDataLst>
                <p:tags r:id="rId13"/>
              </p:custDataLst>
            </p:nvPr>
          </p:nvSpPr>
          <p:spPr>
            <a:xfrm>
              <a:off x="1458214" y="4005895"/>
              <a:ext cx="2241282" cy="557639"/>
            </a:xfrm>
            <a:custGeom>
              <a:gdLst>
                <a:gd name="connsiteX0" fmla="*/ 1126105 w 1564941"/>
                <a:gd name="connsiteY0" fmla="*/ 194508 h 389363"/>
                <a:gd name="connsiteX1" fmla="*/ 1108605 w 1564941"/>
                <a:gd name="connsiteY1" fmla="*/ 251142 h 389363"/>
                <a:gd name="connsiteX2" fmla="*/ 1051971 w 1564941"/>
                <a:gd name="connsiteY2" fmla="*/ 251141 h 389363"/>
                <a:gd name="connsiteX3" fmla="*/ 1097789 w 1564941"/>
                <a:gd name="connsiteY3" fmla="*/ 286142 h 389363"/>
                <a:gd name="connsiteX4" fmla="*/ 1080288 w 1564941"/>
                <a:gd name="connsiteY4" fmla="*/ 342776 h 389363"/>
                <a:gd name="connsiteX5" fmla="*/ 1126105 w 1564941"/>
                <a:gd name="connsiteY5" fmla="*/ 307774 h 389363"/>
                <a:gd name="connsiteX6" fmla="*/ 1171922 w 1564941"/>
                <a:gd name="connsiteY6" fmla="*/ 342776 h 389363"/>
                <a:gd name="connsiteX7" fmla="*/ 1154421 w 1564941"/>
                <a:gd name="connsiteY7" fmla="*/ 286142 h 389363"/>
                <a:gd name="connsiteX8" fmla="*/ 1200239 w 1564941"/>
                <a:gd name="connsiteY8" fmla="*/ 251141 h 389363"/>
                <a:gd name="connsiteX9" fmla="*/ 1143605 w 1564941"/>
                <a:gd name="connsiteY9" fmla="*/ 251142 h 389363"/>
                <a:gd name="connsiteX10" fmla="*/ 438835 w 1564941"/>
                <a:gd name="connsiteY10" fmla="*/ 194508 h 389363"/>
                <a:gd name="connsiteX11" fmla="*/ 421335 w 1564941"/>
                <a:gd name="connsiteY11" fmla="*/ 251142 h 389363"/>
                <a:gd name="connsiteX12" fmla="*/ 364701 w 1564941"/>
                <a:gd name="connsiteY12" fmla="*/ 251141 h 389363"/>
                <a:gd name="connsiteX13" fmla="*/ 410519 w 1564941"/>
                <a:gd name="connsiteY13" fmla="*/ 286142 h 389363"/>
                <a:gd name="connsiteX14" fmla="*/ 393018 w 1564941"/>
                <a:gd name="connsiteY14" fmla="*/ 342776 h 389363"/>
                <a:gd name="connsiteX15" fmla="*/ 438835 w 1564941"/>
                <a:gd name="connsiteY15" fmla="*/ 307774 h 389363"/>
                <a:gd name="connsiteX16" fmla="*/ 484652 w 1564941"/>
                <a:gd name="connsiteY16" fmla="*/ 342776 h 389363"/>
                <a:gd name="connsiteX17" fmla="*/ 467151 w 1564941"/>
                <a:gd name="connsiteY17" fmla="*/ 286142 h 389363"/>
                <a:gd name="connsiteX18" fmla="*/ 512969 w 1564941"/>
                <a:gd name="connsiteY18" fmla="*/ 251141 h 389363"/>
                <a:gd name="connsiteX19" fmla="*/ 456335 w 1564941"/>
                <a:gd name="connsiteY19" fmla="*/ 251142 h 389363"/>
                <a:gd name="connsiteX20" fmla="*/ 913727 w 1564941"/>
                <a:gd name="connsiteY20" fmla="*/ 40206 h 389363"/>
                <a:gd name="connsiteX21" fmla="*/ 896227 w 1564941"/>
                <a:gd name="connsiteY21" fmla="*/ 96840 h 389363"/>
                <a:gd name="connsiteX22" fmla="*/ 839593 w 1564941"/>
                <a:gd name="connsiteY22" fmla="*/ 96839 h 389363"/>
                <a:gd name="connsiteX23" fmla="*/ 885411 w 1564941"/>
                <a:gd name="connsiteY23" fmla="*/ 131840 h 389363"/>
                <a:gd name="connsiteX24" fmla="*/ 867910 w 1564941"/>
                <a:gd name="connsiteY24" fmla="*/ 188474 h 389363"/>
                <a:gd name="connsiteX25" fmla="*/ 913727 w 1564941"/>
                <a:gd name="connsiteY25" fmla="*/ 153472 h 389363"/>
                <a:gd name="connsiteX26" fmla="*/ 959544 w 1564941"/>
                <a:gd name="connsiteY26" fmla="*/ 188474 h 389363"/>
                <a:gd name="connsiteX27" fmla="*/ 942043 w 1564941"/>
                <a:gd name="connsiteY27" fmla="*/ 131840 h 389363"/>
                <a:gd name="connsiteX28" fmla="*/ 987861 w 1564941"/>
                <a:gd name="connsiteY28" fmla="*/ 96839 h 389363"/>
                <a:gd name="connsiteX29" fmla="*/ 931227 w 1564941"/>
                <a:gd name="connsiteY29" fmla="*/ 96840 h 389363"/>
                <a:gd name="connsiteX30" fmla="*/ 651212 w 1564941"/>
                <a:gd name="connsiteY30" fmla="*/ 40206 h 389363"/>
                <a:gd name="connsiteX31" fmla="*/ 633712 w 1564941"/>
                <a:gd name="connsiteY31" fmla="*/ 96840 h 389363"/>
                <a:gd name="connsiteX32" fmla="*/ 577078 w 1564941"/>
                <a:gd name="connsiteY32" fmla="*/ 96839 h 389363"/>
                <a:gd name="connsiteX33" fmla="*/ 622896 w 1564941"/>
                <a:gd name="connsiteY33" fmla="*/ 131840 h 389363"/>
                <a:gd name="connsiteX34" fmla="*/ 605395 w 1564941"/>
                <a:gd name="connsiteY34" fmla="*/ 188474 h 389363"/>
                <a:gd name="connsiteX35" fmla="*/ 651212 w 1564941"/>
                <a:gd name="connsiteY35" fmla="*/ 153472 h 389363"/>
                <a:gd name="connsiteX36" fmla="*/ 697029 w 1564941"/>
                <a:gd name="connsiteY36" fmla="*/ 188474 h 389363"/>
                <a:gd name="connsiteX37" fmla="*/ 679528 w 1564941"/>
                <a:gd name="connsiteY37" fmla="*/ 131840 h 389363"/>
                <a:gd name="connsiteX38" fmla="*/ 725346 w 1564941"/>
                <a:gd name="connsiteY38" fmla="*/ 96839 h 389363"/>
                <a:gd name="connsiteX39" fmla="*/ 668712 w 1564941"/>
                <a:gd name="connsiteY39" fmla="*/ 96840 h 389363"/>
                <a:gd name="connsiteX40" fmla="*/ 0 w 1564941"/>
                <a:gd name="connsiteY40" fmla="*/ 0 h 389363"/>
                <a:gd name="connsiteX41" fmla="*/ 1564941 w 1564941"/>
                <a:gd name="connsiteY41" fmla="*/ 0 h 389363"/>
                <a:gd name="connsiteX42" fmla="*/ 1413751 w 1564941"/>
                <a:gd name="connsiteY42" fmla="*/ 389363 h 389363"/>
                <a:gd name="connsiteX43" fmla="*/ 151190 w 1564941"/>
                <a:gd name="connsiteY43" fmla="*/ 389363 h 389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564941" h="389363">
                  <a:moveTo>
                    <a:pt x="1126105" y="194508"/>
                  </a:moveTo>
                  <a:lnTo>
                    <a:pt x="1108605" y="251142"/>
                  </a:lnTo>
                  <a:lnTo>
                    <a:pt x="1051971" y="251141"/>
                  </a:lnTo>
                  <a:lnTo>
                    <a:pt x="1097789" y="286142"/>
                  </a:lnTo>
                  <a:lnTo>
                    <a:pt x="1080288" y="342776"/>
                  </a:lnTo>
                  <a:lnTo>
                    <a:pt x="1126105" y="307774"/>
                  </a:lnTo>
                  <a:lnTo>
                    <a:pt x="1171922" y="342776"/>
                  </a:lnTo>
                  <a:lnTo>
                    <a:pt x="1154421" y="286142"/>
                  </a:lnTo>
                  <a:lnTo>
                    <a:pt x="1200239" y="251141"/>
                  </a:lnTo>
                  <a:lnTo>
                    <a:pt x="1143605" y="251142"/>
                  </a:lnTo>
                  <a:close/>
                  <a:moveTo>
                    <a:pt x="438835" y="194508"/>
                  </a:moveTo>
                  <a:lnTo>
                    <a:pt x="421335" y="251142"/>
                  </a:lnTo>
                  <a:lnTo>
                    <a:pt x="364701" y="251141"/>
                  </a:lnTo>
                  <a:lnTo>
                    <a:pt x="410519" y="286142"/>
                  </a:lnTo>
                  <a:lnTo>
                    <a:pt x="393018" y="342776"/>
                  </a:lnTo>
                  <a:lnTo>
                    <a:pt x="438835" y="307774"/>
                  </a:lnTo>
                  <a:lnTo>
                    <a:pt x="484652" y="342776"/>
                  </a:lnTo>
                  <a:lnTo>
                    <a:pt x="467151" y="286142"/>
                  </a:lnTo>
                  <a:lnTo>
                    <a:pt x="512969" y="251141"/>
                  </a:lnTo>
                  <a:lnTo>
                    <a:pt x="456335" y="251142"/>
                  </a:lnTo>
                  <a:close/>
                  <a:moveTo>
                    <a:pt x="913727" y="40206"/>
                  </a:moveTo>
                  <a:lnTo>
                    <a:pt x="896227" y="96840"/>
                  </a:lnTo>
                  <a:lnTo>
                    <a:pt x="839593" y="96839"/>
                  </a:lnTo>
                  <a:lnTo>
                    <a:pt x="885411" y="131840"/>
                  </a:lnTo>
                  <a:lnTo>
                    <a:pt x="867910" y="188474"/>
                  </a:lnTo>
                  <a:lnTo>
                    <a:pt x="913727" y="153472"/>
                  </a:lnTo>
                  <a:lnTo>
                    <a:pt x="959544" y="188474"/>
                  </a:lnTo>
                  <a:lnTo>
                    <a:pt x="942043" y="131840"/>
                  </a:lnTo>
                  <a:lnTo>
                    <a:pt x="987861" y="96839"/>
                  </a:lnTo>
                  <a:lnTo>
                    <a:pt x="931227" y="96840"/>
                  </a:lnTo>
                  <a:close/>
                  <a:moveTo>
                    <a:pt x="651212" y="40206"/>
                  </a:moveTo>
                  <a:lnTo>
                    <a:pt x="633712" y="96840"/>
                  </a:lnTo>
                  <a:lnTo>
                    <a:pt x="577078" y="96839"/>
                  </a:lnTo>
                  <a:lnTo>
                    <a:pt x="622896" y="131840"/>
                  </a:lnTo>
                  <a:lnTo>
                    <a:pt x="605395" y="188474"/>
                  </a:lnTo>
                  <a:lnTo>
                    <a:pt x="651212" y="153472"/>
                  </a:lnTo>
                  <a:lnTo>
                    <a:pt x="697029" y="188474"/>
                  </a:lnTo>
                  <a:lnTo>
                    <a:pt x="679528" y="131840"/>
                  </a:lnTo>
                  <a:lnTo>
                    <a:pt x="725346" y="96839"/>
                  </a:lnTo>
                  <a:lnTo>
                    <a:pt x="668712" y="96840"/>
                  </a:lnTo>
                  <a:close/>
                  <a:moveTo>
                    <a:pt x="0" y="0"/>
                  </a:moveTo>
                  <a:lnTo>
                    <a:pt x="1564941" y="0"/>
                  </a:lnTo>
                  <a:lnTo>
                    <a:pt x="1413751" y="389363"/>
                  </a:lnTo>
                  <a:lnTo>
                    <a:pt x="151190" y="389363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tIns="216000" bIns="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accent2"/>
                  </a:solidFill>
                  <a:latin typeface="幼圆" panose="02010509060101010101" charset="-122"/>
                  <a:ea typeface="幼圆" panose="02010509060101010101" charset="-122"/>
                </a:rPr>
                <a:t>B</a:t>
              </a:r>
              <a:endParaRPr lang="en-US" altLang="zh-CN">
                <a:solidFill>
                  <a:schemeClr val="accent2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grpSp>
        <p:nvGrpSpPr>
          <p:cNvPr id="32" name="组合 31"/>
          <p:cNvGrpSpPr/>
          <p:nvPr>
            <p:custDataLst>
              <p:tags r:id="rId14"/>
            </p:custDataLst>
          </p:nvPr>
        </p:nvGrpSpPr>
        <p:grpSpPr>
          <a:xfrm>
            <a:off x="6285233" y="1352479"/>
            <a:ext cx="2464429" cy="2227224"/>
            <a:chOff x="1238376" y="2140621"/>
            <a:chExt cx="2680959" cy="2422913"/>
          </a:xfrm>
        </p:grpSpPr>
        <p:sp>
          <p:nvSpPr>
            <p:cNvPr id="33" name="任意多边形 32"/>
            <p:cNvSpPr/>
            <p:nvPr>
              <p:custDataLst>
                <p:tags r:id="rId15"/>
              </p:custDataLst>
            </p:nvPr>
          </p:nvSpPr>
          <p:spPr>
            <a:xfrm>
              <a:off x="1436421" y="2140621"/>
              <a:ext cx="2284868" cy="1872577"/>
            </a:xfrm>
            <a:custGeom>
              <a:gdLst>
                <a:gd name="connsiteX0" fmla="*/ 1036790 w 2073580"/>
                <a:gd name="connsiteY0" fmla="*/ 0 h 1699415"/>
                <a:gd name="connsiteX1" fmla="*/ 2073580 w 2073580"/>
                <a:gd name="connsiteY1" fmla="*/ 1036790 h 1699415"/>
                <a:gd name="connsiteX2" fmla="*/ 1896513 w 2073580"/>
                <a:gd name="connsiteY2" fmla="*/ 1616469 h 1699415"/>
                <a:gd name="connsiteX3" fmla="*/ 1828076 w 2073580"/>
                <a:gd name="connsiteY3" fmla="*/ 1699415 h 1699415"/>
                <a:gd name="connsiteX4" fmla="*/ 1748116 w 2073580"/>
                <a:gd name="connsiteY4" fmla="*/ 1699415 h 1699415"/>
                <a:gd name="connsiteX5" fmla="*/ 1845135 w 2073580"/>
                <a:gd name="connsiteY5" fmla="*/ 1581827 h 1699415"/>
                <a:gd name="connsiteX6" fmla="*/ 2011621 w 2073580"/>
                <a:gd name="connsiteY6" fmla="*/ 1036790 h 1699415"/>
                <a:gd name="connsiteX7" fmla="*/ 1036790 w 2073580"/>
                <a:gd name="connsiteY7" fmla="*/ 61959 h 1699415"/>
                <a:gd name="connsiteX8" fmla="*/ 61959 w 2073580"/>
                <a:gd name="connsiteY8" fmla="*/ 1036790 h 1699415"/>
                <a:gd name="connsiteX9" fmla="*/ 228445 w 2073580"/>
                <a:gd name="connsiteY9" fmla="*/ 1581827 h 1699415"/>
                <a:gd name="connsiteX10" fmla="*/ 325464 w 2073580"/>
                <a:gd name="connsiteY10" fmla="*/ 1699415 h 1699415"/>
                <a:gd name="connsiteX11" fmla="*/ 245504 w 2073580"/>
                <a:gd name="connsiteY11" fmla="*/ 1699415 h 1699415"/>
                <a:gd name="connsiteX12" fmla="*/ 177068 w 2073580"/>
                <a:gd name="connsiteY12" fmla="*/ 1616469 h 1699415"/>
                <a:gd name="connsiteX13" fmla="*/ 0 w 2073580"/>
                <a:gd name="connsiteY13" fmla="*/ 1036790 h 1699415"/>
                <a:gd name="connsiteX14" fmla="*/ 1036790 w 2073580"/>
                <a:gd name="connsiteY14" fmla="*/ 0 h 16994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73580" h="1699415">
                  <a:moveTo>
                    <a:pt x="1036790" y="0"/>
                  </a:moveTo>
                  <a:cubicBezTo>
                    <a:pt x="1609393" y="0"/>
                    <a:pt x="2073580" y="464187"/>
                    <a:pt x="2073580" y="1036790"/>
                  </a:cubicBezTo>
                  <a:cubicBezTo>
                    <a:pt x="2073580" y="1251516"/>
                    <a:pt x="2008304" y="1450996"/>
                    <a:pt x="1896513" y="1616469"/>
                  </a:cubicBezTo>
                  <a:lnTo>
                    <a:pt x="1828076" y="1699415"/>
                  </a:lnTo>
                  <a:lnTo>
                    <a:pt x="1748116" y="1699415"/>
                  </a:lnTo>
                  <a:lnTo>
                    <a:pt x="1845135" y="1581827"/>
                  </a:lnTo>
                  <a:cubicBezTo>
                    <a:pt x="1950246" y="1426243"/>
                    <a:pt x="2011621" y="1238684"/>
                    <a:pt x="2011621" y="1036790"/>
                  </a:cubicBezTo>
                  <a:cubicBezTo>
                    <a:pt x="2011621" y="498406"/>
                    <a:pt x="1575174" y="61959"/>
                    <a:pt x="1036790" y="61959"/>
                  </a:cubicBezTo>
                  <a:cubicBezTo>
                    <a:pt x="498406" y="61959"/>
                    <a:pt x="61959" y="498406"/>
                    <a:pt x="61959" y="1036790"/>
                  </a:cubicBezTo>
                  <a:cubicBezTo>
                    <a:pt x="61959" y="1238684"/>
                    <a:pt x="123334" y="1426243"/>
                    <a:pt x="228445" y="1581827"/>
                  </a:cubicBezTo>
                  <a:lnTo>
                    <a:pt x="325464" y="1699415"/>
                  </a:lnTo>
                  <a:lnTo>
                    <a:pt x="245504" y="1699415"/>
                  </a:lnTo>
                  <a:lnTo>
                    <a:pt x="177068" y="1616469"/>
                  </a:lnTo>
                  <a:cubicBezTo>
                    <a:pt x="65276" y="1450996"/>
                    <a:pt x="0" y="1251516"/>
                    <a:pt x="0" y="1036790"/>
                  </a:cubicBezTo>
                  <a:cubicBezTo>
                    <a:pt x="0" y="464187"/>
                    <a:pt x="464187" y="0"/>
                    <a:pt x="10367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360000" rIns="180000" bIns="108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endParaRPr lang="zh-CN" altLang="en-US">
                <a:solidFill>
                  <a:schemeClr val="accent1"/>
                </a:solidFill>
              </a:endParaRPr>
            </a:p>
          </p:txBody>
        </p:sp>
        <p:sp>
          <p:nvSpPr>
            <p:cNvPr id="34" name="梯形 33"/>
            <p:cNvSpPr/>
            <p:nvPr>
              <p:custDataLst>
                <p:tags r:id="rId16"/>
              </p:custDataLst>
            </p:nvPr>
          </p:nvSpPr>
          <p:spPr>
            <a:xfrm>
              <a:off x="1238376" y="4005895"/>
              <a:ext cx="2680959" cy="515586"/>
            </a:xfrm>
            <a:prstGeom prst="trapezoid">
              <a:avLst>
                <a:gd name="adj" fmla="val 43399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 34"/>
            <p:cNvSpPr/>
            <p:nvPr>
              <p:custDataLst>
                <p:tags r:id="rId17"/>
              </p:custDataLst>
            </p:nvPr>
          </p:nvSpPr>
          <p:spPr>
            <a:xfrm>
              <a:off x="1458214" y="4005895"/>
              <a:ext cx="2241282" cy="557639"/>
            </a:xfrm>
            <a:custGeom>
              <a:gdLst>
                <a:gd name="connsiteX0" fmla="*/ 1126105 w 1564941"/>
                <a:gd name="connsiteY0" fmla="*/ 194508 h 389363"/>
                <a:gd name="connsiteX1" fmla="*/ 1108605 w 1564941"/>
                <a:gd name="connsiteY1" fmla="*/ 251142 h 389363"/>
                <a:gd name="connsiteX2" fmla="*/ 1051971 w 1564941"/>
                <a:gd name="connsiteY2" fmla="*/ 251141 h 389363"/>
                <a:gd name="connsiteX3" fmla="*/ 1097789 w 1564941"/>
                <a:gd name="connsiteY3" fmla="*/ 286142 h 389363"/>
                <a:gd name="connsiteX4" fmla="*/ 1080288 w 1564941"/>
                <a:gd name="connsiteY4" fmla="*/ 342776 h 389363"/>
                <a:gd name="connsiteX5" fmla="*/ 1126105 w 1564941"/>
                <a:gd name="connsiteY5" fmla="*/ 307774 h 389363"/>
                <a:gd name="connsiteX6" fmla="*/ 1171922 w 1564941"/>
                <a:gd name="connsiteY6" fmla="*/ 342776 h 389363"/>
                <a:gd name="connsiteX7" fmla="*/ 1154421 w 1564941"/>
                <a:gd name="connsiteY7" fmla="*/ 286142 h 389363"/>
                <a:gd name="connsiteX8" fmla="*/ 1200239 w 1564941"/>
                <a:gd name="connsiteY8" fmla="*/ 251141 h 389363"/>
                <a:gd name="connsiteX9" fmla="*/ 1143605 w 1564941"/>
                <a:gd name="connsiteY9" fmla="*/ 251142 h 389363"/>
                <a:gd name="connsiteX10" fmla="*/ 438835 w 1564941"/>
                <a:gd name="connsiteY10" fmla="*/ 194508 h 389363"/>
                <a:gd name="connsiteX11" fmla="*/ 421335 w 1564941"/>
                <a:gd name="connsiteY11" fmla="*/ 251142 h 389363"/>
                <a:gd name="connsiteX12" fmla="*/ 364701 w 1564941"/>
                <a:gd name="connsiteY12" fmla="*/ 251141 h 389363"/>
                <a:gd name="connsiteX13" fmla="*/ 410519 w 1564941"/>
                <a:gd name="connsiteY13" fmla="*/ 286142 h 389363"/>
                <a:gd name="connsiteX14" fmla="*/ 393018 w 1564941"/>
                <a:gd name="connsiteY14" fmla="*/ 342776 h 389363"/>
                <a:gd name="connsiteX15" fmla="*/ 438835 w 1564941"/>
                <a:gd name="connsiteY15" fmla="*/ 307774 h 389363"/>
                <a:gd name="connsiteX16" fmla="*/ 484652 w 1564941"/>
                <a:gd name="connsiteY16" fmla="*/ 342776 h 389363"/>
                <a:gd name="connsiteX17" fmla="*/ 467151 w 1564941"/>
                <a:gd name="connsiteY17" fmla="*/ 286142 h 389363"/>
                <a:gd name="connsiteX18" fmla="*/ 512969 w 1564941"/>
                <a:gd name="connsiteY18" fmla="*/ 251141 h 389363"/>
                <a:gd name="connsiteX19" fmla="*/ 456335 w 1564941"/>
                <a:gd name="connsiteY19" fmla="*/ 251142 h 389363"/>
                <a:gd name="connsiteX20" fmla="*/ 913727 w 1564941"/>
                <a:gd name="connsiteY20" fmla="*/ 40206 h 389363"/>
                <a:gd name="connsiteX21" fmla="*/ 896227 w 1564941"/>
                <a:gd name="connsiteY21" fmla="*/ 96840 h 389363"/>
                <a:gd name="connsiteX22" fmla="*/ 839593 w 1564941"/>
                <a:gd name="connsiteY22" fmla="*/ 96839 h 389363"/>
                <a:gd name="connsiteX23" fmla="*/ 885411 w 1564941"/>
                <a:gd name="connsiteY23" fmla="*/ 131840 h 389363"/>
                <a:gd name="connsiteX24" fmla="*/ 867910 w 1564941"/>
                <a:gd name="connsiteY24" fmla="*/ 188474 h 389363"/>
                <a:gd name="connsiteX25" fmla="*/ 913727 w 1564941"/>
                <a:gd name="connsiteY25" fmla="*/ 153472 h 389363"/>
                <a:gd name="connsiteX26" fmla="*/ 959544 w 1564941"/>
                <a:gd name="connsiteY26" fmla="*/ 188474 h 389363"/>
                <a:gd name="connsiteX27" fmla="*/ 942043 w 1564941"/>
                <a:gd name="connsiteY27" fmla="*/ 131840 h 389363"/>
                <a:gd name="connsiteX28" fmla="*/ 987861 w 1564941"/>
                <a:gd name="connsiteY28" fmla="*/ 96839 h 389363"/>
                <a:gd name="connsiteX29" fmla="*/ 931227 w 1564941"/>
                <a:gd name="connsiteY29" fmla="*/ 96840 h 389363"/>
                <a:gd name="connsiteX30" fmla="*/ 651212 w 1564941"/>
                <a:gd name="connsiteY30" fmla="*/ 40206 h 389363"/>
                <a:gd name="connsiteX31" fmla="*/ 633712 w 1564941"/>
                <a:gd name="connsiteY31" fmla="*/ 96840 h 389363"/>
                <a:gd name="connsiteX32" fmla="*/ 577078 w 1564941"/>
                <a:gd name="connsiteY32" fmla="*/ 96839 h 389363"/>
                <a:gd name="connsiteX33" fmla="*/ 622896 w 1564941"/>
                <a:gd name="connsiteY33" fmla="*/ 131840 h 389363"/>
                <a:gd name="connsiteX34" fmla="*/ 605395 w 1564941"/>
                <a:gd name="connsiteY34" fmla="*/ 188474 h 389363"/>
                <a:gd name="connsiteX35" fmla="*/ 651212 w 1564941"/>
                <a:gd name="connsiteY35" fmla="*/ 153472 h 389363"/>
                <a:gd name="connsiteX36" fmla="*/ 697029 w 1564941"/>
                <a:gd name="connsiteY36" fmla="*/ 188474 h 389363"/>
                <a:gd name="connsiteX37" fmla="*/ 679528 w 1564941"/>
                <a:gd name="connsiteY37" fmla="*/ 131840 h 389363"/>
                <a:gd name="connsiteX38" fmla="*/ 725346 w 1564941"/>
                <a:gd name="connsiteY38" fmla="*/ 96839 h 389363"/>
                <a:gd name="connsiteX39" fmla="*/ 668712 w 1564941"/>
                <a:gd name="connsiteY39" fmla="*/ 96840 h 389363"/>
                <a:gd name="connsiteX40" fmla="*/ 0 w 1564941"/>
                <a:gd name="connsiteY40" fmla="*/ 0 h 389363"/>
                <a:gd name="connsiteX41" fmla="*/ 1564941 w 1564941"/>
                <a:gd name="connsiteY41" fmla="*/ 0 h 389363"/>
                <a:gd name="connsiteX42" fmla="*/ 1413751 w 1564941"/>
                <a:gd name="connsiteY42" fmla="*/ 389363 h 389363"/>
                <a:gd name="connsiteX43" fmla="*/ 151190 w 1564941"/>
                <a:gd name="connsiteY43" fmla="*/ 389363 h 389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564941" h="389363">
                  <a:moveTo>
                    <a:pt x="1126105" y="194508"/>
                  </a:moveTo>
                  <a:lnTo>
                    <a:pt x="1108605" y="251142"/>
                  </a:lnTo>
                  <a:lnTo>
                    <a:pt x="1051971" y="251141"/>
                  </a:lnTo>
                  <a:lnTo>
                    <a:pt x="1097789" y="286142"/>
                  </a:lnTo>
                  <a:lnTo>
                    <a:pt x="1080288" y="342776"/>
                  </a:lnTo>
                  <a:lnTo>
                    <a:pt x="1126105" y="307774"/>
                  </a:lnTo>
                  <a:lnTo>
                    <a:pt x="1171922" y="342776"/>
                  </a:lnTo>
                  <a:lnTo>
                    <a:pt x="1154421" y="286142"/>
                  </a:lnTo>
                  <a:lnTo>
                    <a:pt x="1200239" y="251141"/>
                  </a:lnTo>
                  <a:lnTo>
                    <a:pt x="1143605" y="251142"/>
                  </a:lnTo>
                  <a:close/>
                  <a:moveTo>
                    <a:pt x="438835" y="194508"/>
                  </a:moveTo>
                  <a:lnTo>
                    <a:pt x="421335" y="251142"/>
                  </a:lnTo>
                  <a:lnTo>
                    <a:pt x="364701" y="251141"/>
                  </a:lnTo>
                  <a:lnTo>
                    <a:pt x="410519" y="286142"/>
                  </a:lnTo>
                  <a:lnTo>
                    <a:pt x="393018" y="342776"/>
                  </a:lnTo>
                  <a:lnTo>
                    <a:pt x="438835" y="307774"/>
                  </a:lnTo>
                  <a:lnTo>
                    <a:pt x="484652" y="342776"/>
                  </a:lnTo>
                  <a:lnTo>
                    <a:pt x="467151" y="286142"/>
                  </a:lnTo>
                  <a:lnTo>
                    <a:pt x="512969" y="251141"/>
                  </a:lnTo>
                  <a:lnTo>
                    <a:pt x="456335" y="251142"/>
                  </a:lnTo>
                  <a:close/>
                  <a:moveTo>
                    <a:pt x="913727" y="40206"/>
                  </a:moveTo>
                  <a:lnTo>
                    <a:pt x="896227" y="96840"/>
                  </a:lnTo>
                  <a:lnTo>
                    <a:pt x="839593" y="96839"/>
                  </a:lnTo>
                  <a:lnTo>
                    <a:pt x="885411" y="131840"/>
                  </a:lnTo>
                  <a:lnTo>
                    <a:pt x="867910" y="188474"/>
                  </a:lnTo>
                  <a:lnTo>
                    <a:pt x="913727" y="153472"/>
                  </a:lnTo>
                  <a:lnTo>
                    <a:pt x="959544" y="188474"/>
                  </a:lnTo>
                  <a:lnTo>
                    <a:pt x="942043" y="131840"/>
                  </a:lnTo>
                  <a:lnTo>
                    <a:pt x="987861" y="96839"/>
                  </a:lnTo>
                  <a:lnTo>
                    <a:pt x="931227" y="96840"/>
                  </a:lnTo>
                  <a:close/>
                  <a:moveTo>
                    <a:pt x="651212" y="40206"/>
                  </a:moveTo>
                  <a:lnTo>
                    <a:pt x="633712" y="96840"/>
                  </a:lnTo>
                  <a:lnTo>
                    <a:pt x="577078" y="96839"/>
                  </a:lnTo>
                  <a:lnTo>
                    <a:pt x="622896" y="131840"/>
                  </a:lnTo>
                  <a:lnTo>
                    <a:pt x="605395" y="188474"/>
                  </a:lnTo>
                  <a:lnTo>
                    <a:pt x="651212" y="153472"/>
                  </a:lnTo>
                  <a:lnTo>
                    <a:pt x="697029" y="188474"/>
                  </a:lnTo>
                  <a:lnTo>
                    <a:pt x="679528" y="131840"/>
                  </a:lnTo>
                  <a:lnTo>
                    <a:pt x="725346" y="96839"/>
                  </a:lnTo>
                  <a:lnTo>
                    <a:pt x="668712" y="96840"/>
                  </a:lnTo>
                  <a:close/>
                  <a:moveTo>
                    <a:pt x="0" y="0"/>
                  </a:moveTo>
                  <a:lnTo>
                    <a:pt x="1564941" y="0"/>
                  </a:lnTo>
                  <a:lnTo>
                    <a:pt x="1413751" y="389363"/>
                  </a:lnTo>
                  <a:lnTo>
                    <a:pt x="151190" y="389363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tIns="216000" bIns="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accent2"/>
                  </a:solidFill>
                  <a:latin typeface="幼圆" panose="02010509060101010101" charset="-122"/>
                  <a:ea typeface="幼圆" panose="02010509060101010101" charset="-122"/>
                </a:rPr>
                <a:t>C</a:t>
              </a:r>
              <a:endParaRPr lang="en-US" altLang="zh-CN">
                <a:solidFill>
                  <a:schemeClr val="accent2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grpSp>
        <p:nvGrpSpPr>
          <p:cNvPr id="15" name="组合 14"/>
          <p:cNvGrpSpPr/>
          <p:nvPr>
            <p:custDataLst>
              <p:tags r:id="rId18"/>
            </p:custDataLst>
          </p:nvPr>
        </p:nvGrpSpPr>
        <p:grpSpPr>
          <a:xfrm>
            <a:off x="8904609" y="1352479"/>
            <a:ext cx="2464429" cy="2227224"/>
            <a:chOff x="1238376" y="2140621"/>
            <a:chExt cx="2680959" cy="2422913"/>
          </a:xfrm>
        </p:grpSpPr>
        <p:sp>
          <p:nvSpPr>
            <p:cNvPr id="16" name="任意多边形 15"/>
            <p:cNvSpPr/>
            <p:nvPr>
              <p:custDataLst>
                <p:tags r:id="rId19"/>
              </p:custDataLst>
            </p:nvPr>
          </p:nvSpPr>
          <p:spPr>
            <a:xfrm>
              <a:off x="1436421" y="2140621"/>
              <a:ext cx="2284868" cy="1872577"/>
            </a:xfrm>
            <a:custGeom>
              <a:gdLst>
                <a:gd name="connsiteX0" fmla="*/ 1036790 w 2073580"/>
                <a:gd name="connsiteY0" fmla="*/ 0 h 1699415"/>
                <a:gd name="connsiteX1" fmla="*/ 2073580 w 2073580"/>
                <a:gd name="connsiteY1" fmla="*/ 1036790 h 1699415"/>
                <a:gd name="connsiteX2" fmla="*/ 1896513 w 2073580"/>
                <a:gd name="connsiteY2" fmla="*/ 1616469 h 1699415"/>
                <a:gd name="connsiteX3" fmla="*/ 1828076 w 2073580"/>
                <a:gd name="connsiteY3" fmla="*/ 1699415 h 1699415"/>
                <a:gd name="connsiteX4" fmla="*/ 1748116 w 2073580"/>
                <a:gd name="connsiteY4" fmla="*/ 1699415 h 1699415"/>
                <a:gd name="connsiteX5" fmla="*/ 1845135 w 2073580"/>
                <a:gd name="connsiteY5" fmla="*/ 1581827 h 1699415"/>
                <a:gd name="connsiteX6" fmla="*/ 2011621 w 2073580"/>
                <a:gd name="connsiteY6" fmla="*/ 1036790 h 1699415"/>
                <a:gd name="connsiteX7" fmla="*/ 1036790 w 2073580"/>
                <a:gd name="connsiteY7" fmla="*/ 61959 h 1699415"/>
                <a:gd name="connsiteX8" fmla="*/ 61959 w 2073580"/>
                <a:gd name="connsiteY8" fmla="*/ 1036790 h 1699415"/>
                <a:gd name="connsiteX9" fmla="*/ 228445 w 2073580"/>
                <a:gd name="connsiteY9" fmla="*/ 1581827 h 1699415"/>
                <a:gd name="connsiteX10" fmla="*/ 325464 w 2073580"/>
                <a:gd name="connsiteY10" fmla="*/ 1699415 h 1699415"/>
                <a:gd name="connsiteX11" fmla="*/ 245504 w 2073580"/>
                <a:gd name="connsiteY11" fmla="*/ 1699415 h 1699415"/>
                <a:gd name="connsiteX12" fmla="*/ 177068 w 2073580"/>
                <a:gd name="connsiteY12" fmla="*/ 1616469 h 1699415"/>
                <a:gd name="connsiteX13" fmla="*/ 0 w 2073580"/>
                <a:gd name="connsiteY13" fmla="*/ 1036790 h 1699415"/>
                <a:gd name="connsiteX14" fmla="*/ 1036790 w 2073580"/>
                <a:gd name="connsiteY14" fmla="*/ 0 h 169941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2073580" h="1699415">
                  <a:moveTo>
                    <a:pt x="1036790" y="0"/>
                  </a:moveTo>
                  <a:cubicBezTo>
                    <a:pt x="1609393" y="0"/>
                    <a:pt x="2073580" y="464187"/>
                    <a:pt x="2073580" y="1036790"/>
                  </a:cubicBezTo>
                  <a:cubicBezTo>
                    <a:pt x="2073580" y="1251516"/>
                    <a:pt x="2008304" y="1450996"/>
                    <a:pt x="1896513" y="1616469"/>
                  </a:cubicBezTo>
                  <a:lnTo>
                    <a:pt x="1828076" y="1699415"/>
                  </a:lnTo>
                  <a:lnTo>
                    <a:pt x="1748116" y="1699415"/>
                  </a:lnTo>
                  <a:lnTo>
                    <a:pt x="1845135" y="1581827"/>
                  </a:lnTo>
                  <a:cubicBezTo>
                    <a:pt x="1950246" y="1426243"/>
                    <a:pt x="2011621" y="1238684"/>
                    <a:pt x="2011621" y="1036790"/>
                  </a:cubicBezTo>
                  <a:cubicBezTo>
                    <a:pt x="2011621" y="498406"/>
                    <a:pt x="1575174" y="61959"/>
                    <a:pt x="1036790" y="61959"/>
                  </a:cubicBezTo>
                  <a:cubicBezTo>
                    <a:pt x="498406" y="61959"/>
                    <a:pt x="61959" y="498406"/>
                    <a:pt x="61959" y="1036790"/>
                  </a:cubicBezTo>
                  <a:cubicBezTo>
                    <a:pt x="61959" y="1238684"/>
                    <a:pt x="123334" y="1426243"/>
                    <a:pt x="228445" y="1581827"/>
                  </a:cubicBezTo>
                  <a:lnTo>
                    <a:pt x="325464" y="1699415"/>
                  </a:lnTo>
                  <a:lnTo>
                    <a:pt x="245504" y="1699415"/>
                  </a:lnTo>
                  <a:lnTo>
                    <a:pt x="177068" y="1616469"/>
                  </a:lnTo>
                  <a:cubicBezTo>
                    <a:pt x="65276" y="1450996"/>
                    <a:pt x="0" y="1251516"/>
                    <a:pt x="0" y="1036790"/>
                  </a:cubicBezTo>
                  <a:cubicBezTo>
                    <a:pt x="0" y="464187"/>
                    <a:pt x="464187" y="0"/>
                    <a:pt x="103679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80000" tIns="360000" rIns="180000" bIns="108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endParaRPr lang="zh-CN" altLang="en-US">
                <a:solidFill>
                  <a:schemeClr val="accent1"/>
                </a:solidFill>
              </a:endParaRPr>
            </a:p>
          </p:txBody>
        </p:sp>
        <p:sp>
          <p:nvSpPr>
            <p:cNvPr id="18" name="梯形 17"/>
            <p:cNvSpPr/>
            <p:nvPr>
              <p:custDataLst>
                <p:tags r:id="rId20"/>
              </p:custDataLst>
            </p:nvPr>
          </p:nvSpPr>
          <p:spPr>
            <a:xfrm>
              <a:off x="1238376" y="4005895"/>
              <a:ext cx="2680959" cy="515586"/>
            </a:xfrm>
            <a:prstGeom prst="trapezoid">
              <a:avLst>
                <a:gd name="adj" fmla="val 43399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任意多边形 18"/>
            <p:cNvSpPr/>
            <p:nvPr>
              <p:custDataLst>
                <p:tags r:id="rId21"/>
              </p:custDataLst>
            </p:nvPr>
          </p:nvSpPr>
          <p:spPr>
            <a:xfrm>
              <a:off x="1458214" y="4005895"/>
              <a:ext cx="2241282" cy="557639"/>
            </a:xfrm>
            <a:custGeom>
              <a:gdLst>
                <a:gd name="connsiteX0" fmla="*/ 1126105 w 1564941"/>
                <a:gd name="connsiteY0" fmla="*/ 194508 h 389363"/>
                <a:gd name="connsiteX1" fmla="*/ 1108605 w 1564941"/>
                <a:gd name="connsiteY1" fmla="*/ 251142 h 389363"/>
                <a:gd name="connsiteX2" fmla="*/ 1051971 w 1564941"/>
                <a:gd name="connsiteY2" fmla="*/ 251141 h 389363"/>
                <a:gd name="connsiteX3" fmla="*/ 1097789 w 1564941"/>
                <a:gd name="connsiteY3" fmla="*/ 286142 h 389363"/>
                <a:gd name="connsiteX4" fmla="*/ 1080288 w 1564941"/>
                <a:gd name="connsiteY4" fmla="*/ 342776 h 389363"/>
                <a:gd name="connsiteX5" fmla="*/ 1126105 w 1564941"/>
                <a:gd name="connsiteY5" fmla="*/ 307774 h 389363"/>
                <a:gd name="connsiteX6" fmla="*/ 1171922 w 1564941"/>
                <a:gd name="connsiteY6" fmla="*/ 342776 h 389363"/>
                <a:gd name="connsiteX7" fmla="*/ 1154421 w 1564941"/>
                <a:gd name="connsiteY7" fmla="*/ 286142 h 389363"/>
                <a:gd name="connsiteX8" fmla="*/ 1200239 w 1564941"/>
                <a:gd name="connsiteY8" fmla="*/ 251141 h 389363"/>
                <a:gd name="connsiteX9" fmla="*/ 1143605 w 1564941"/>
                <a:gd name="connsiteY9" fmla="*/ 251142 h 389363"/>
                <a:gd name="connsiteX10" fmla="*/ 438835 w 1564941"/>
                <a:gd name="connsiteY10" fmla="*/ 194508 h 389363"/>
                <a:gd name="connsiteX11" fmla="*/ 421335 w 1564941"/>
                <a:gd name="connsiteY11" fmla="*/ 251142 h 389363"/>
                <a:gd name="connsiteX12" fmla="*/ 364701 w 1564941"/>
                <a:gd name="connsiteY12" fmla="*/ 251141 h 389363"/>
                <a:gd name="connsiteX13" fmla="*/ 410519 w 1564941"/>
                <a:gd name="connsiteY13" fmla="*/ 286142 h 389363"/>
                <a:gd name="connsiteX14" fmla="*/ 393018 w 1564941"/>
                <a:gd name="connsiteY14" fmla="*/ 342776 h 389363"/>
                <a:gd name="connsiteX15" fmla="*/ 438835 w 1564941"/>
                <a:gd name="connsiteY15" fmla="*/ 307774 h 389363"/>
                <a:gd name="connsiteX16" fmla="*/ 484652 w 1564941"/>
                <a:gd name="connsiteY16" fmla="*/ 342776 h 389363"/>
                <a:gd name="connsiteX17" fmla="*/ 467151 w 1564941"/>
                <a:gd name="connsiteY17" fmla="*/ 286142 h 389363"/>
                <a:gd name="connsiteX18" fmla="*/ 512969 w 1564941"/>
                <a:gd name="connsiteY18" fmla="*/ 251141 h 389363"/>
                <a:gd name="connsiteX19" fmla="*/ 456335 w 1564941"/>
                <a:gd name="connsiteY19" fmla="*/ 251142 h 389363"/>
                <a:gd name="connsiteX20" fmla="*/ 913727 w 1564941"/>
                <a:gd name="connsiteY20" fmla="*/ 40206 h 389363"/>
                <a:gd name="connsiteX21" fmla="*/ 896227 w 1564941"/>
                <a:gd name="connsiteY21" fmla="*/ 96840 h 389363"/>
                <a:gd name="connsiteX22" fmla="*/ 839593 w 1564941"/>
                <a:gd name="connsiteY22" fmla="*/ 96839 h 389363"/>
                <a:gd name="connsiteX23" fmla="*/ 885411 w 1564941"/>
                <a:gd name="connsiteY23" fmla="*/ 131840 h 389363"/>
                <a:gd name="connsiteX24" fmla="*/ 867910 w 1564941"/>
                <a:gd name="connsiteY24" fmla="*/ 188474 h 389363"/>
                <a:gd name="connsiteX25" fmla="*/ 913727 w 1564941"/>
                <a:gd name="connsiteY25" fmla="*/ 153472 h 389363"/>
                <a:gd name="connsiteX26" fmla="*/ 959544 w 1564941"/>
                <a:gd name="connsiteY26" fmla="*/ 188474 h 389363"/>
                <a:gd name="connsiteX27" fmla="*/ 942043 w 1564941"/>
                <a:gd name="connsiteY27" fmla="*/ 131840 h 389363"/>
                <a:gd name="connsiteX28" fmla="*/ 987861 w 1564941"/>
                <a:gd name="connsiteY28" fmla="*/ 96839 h 389363"/>
                <a:gd name="connsiteX29" fmla="*/ 931227 w 1564941"/>
                <a:gd name="connsiteY29" fmla="*/ 96840 h 389363"/>
                <a:gd name="connsiteX30" fmla="*/ 651212 w 1564941"/>
                <a:gd name="connsiteY30" fmla="*/ 40206 h 389363"/>
                <a:gd name="connsiteX31" fmla="*/ 633712 w 1564941"/>
                <a:gd name="connsiteY31" fmla="*/ 96840 h 389363"/>
                <a:gd name="connsiteX32" fmla="*/ 577078 w 1564941"/>
                <a:gd name="connsiteY32" fmla="*/ 96839 h 389363"/>
                <a:gd name="connsiteX33" fmla="*/ 622896 w 1564941"/>
                <a:gd name="connsiteY33" fmla="*/ 131840 h 389363"/>
                <a:gd name="connsiteX34" fmla="*/ 605395 w 1564941"/>
                <a:gd name="connsiteY34" fmla="*/ 188474 h 389363"/>
                <a:gd name="connsiteX35" fmla="*/ 651212 w 1564941"/>
                <a:gd name="connsiteY35" fmla="*/ 153472 h 389363"/>
                <a:gd name="connsiteX36" fmla="*/ 697029 w 1564941"/>
                <a:gd name="connsiteY36" fmla="*/ 188474 h 389363"/>
                <a:gd name="connsiteX37" fmla="*/ 679528 w 1564941"/>
                <a:gd name="connsiteY37" fmla="*/ 131840 h 389363"/>
                <a:gd name="connsiteX38" fmla="*/ 725346 w 1564941"/>
                <a:gd name="connsiteY38" fmla="*/ 96839 h 389363"/>
                <a:gd name="connsiteX39" fmla="*/ 668712 w 1564941"/>
                <a:gd name="connsiteY39" fmla="*/ 96840 h 389363"/>
                <a:gd name="connsiteX40" fmla="*/ 0 w 1564941"/>
                <a:gd name="connsiteY40" fmla="*/ 0 h 389363"/>
                <a:gd name="connsiteX41" fmla="*/ 1564941 w 1564941"/>
                <a:gd name="connsiteY41" fmla="*/ 0 h 389363"/>
                <a:gd name="connsiteX42" fmla="*/ 1413751 w 1564941"/>
                <a:gd name="connsiteY42" fmla="*/ 389363 h 389363"/>
                <a:gd name="connsiteX43" fmla="*/ 151190 w 1564941"/>
                <a:gd name="connsiteY43" fmla="*/ 389363 h 3893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564941" h="389363">
                  <a:moveTo>
                    <a:pt x="1126105" y="194508"/>
                  </a:moveTo>
                  <a:lnTo>
                    <a:pt x="1108605" y="251142"/>
                  </a:lnTo>
                  <a:lnTo>
                    <a:pt x="1051971" y="251141"/>
                  </a:lnTo>
                  <a:lnTo>
                    <a:pt x="1097789" y="286142"/>
                  </a:lnTo>
                  <a:lnTo>
                    <a:pt x="1080288" y="342776"/>
                  </a:lnTo>
                  <a:lnTo>
                    <a:pt x="1126105" y="307774"/>
                  </a:lnTo>
                  <a:lnTo>
                    <a:pt x="1171922" y="342776"/>
                  </a:lnTo>
                  <a:lnTo>
                    <a:pt x="1154421" y="286142"/>
                  </a:lnTo>
                  <a:lnTo>
                    <a:pt x="1200239" y="251141"/>
                  </a:lnTo>
                  <a:lnTo>
                    <a:pt x="1143605" y="251142"/>
                  </a:lnTo>
                  <a:close/>
                  <a:moveTo>
                    <a:pt x="438835" y="194508"/>
                  </a:moveTo>
                  <a:lnTo>
                    <a:pt x="421335" y="251142"/>
                  </a:lnTo>
                  <a:lnTo>
                    <a:pt x="364701" y="251141"/>
                  </a:lnTo>
                  <a:lnTo>
                    <a:pt x="410519" y="286142"/>
                  </a:lnTo>
                  <a:lnTo>
                    <a:pt x="393018" y="342776"/>
                  </a:lnTo>
                  <a:lnTo>
                    <a:pt x="438835" y="307774"/>
                  </a:lnTo>
                  <a:lnTo>
                    <a:pt x="484652" y="342776"/>
                  </a:lnTo>
                  <a:lnTo>
                    <a:pt x="467151" y="286142"/>
                  </a:lnTo>
                  <a:lnTo>
                    <a:pt x="512969" y="251141"/>
                  </a:lnTo>
                  <a:lnTo>
                    <a:pt x="456335" y="251142"/>
                  </a:lnTo>
                  <a:close/>
                  <a:moveTo>
                    <a:pt x="913727" y="40206"/>
                  </a:moveTo>
                  <a:lnTo>
                    <a:pt x="896227" y="96840"/>
                  </a:lnTo>
                  <a:lnTo>
                    <a:pt x="839593" y="96839"/>
                  </a:lnTo>
                  <a:lnTo>
                    <a:pt x="885411" y="131840"/>
                  </a:lnTo>
                  <a:lnTo>
                    <a:pt x="867910" y="188474"/>
                  </a:lnTo>
                  <a:lnTo>
                    <a:pt x="913727" y="153472"/>
                  </a:lnTo>
                  <a:lnTo>
                    <a:pt x="959544" y="188474"/>
                  </a:lnTo>
                  <a:lnTo>
                    <a:pt x="942043" y="131840"/>
                  </a:lnTo>
                  <a:lnTo>
                    <a:pt x="987861" y="96839"/>
                  </a:lnTo>
                  <a:lnTo>
                    <a:pt x="931227" y="96840"/>
                  </a:lnTo>
                  <a:close/>
                  <a:moveTo>
                    <a:pt x="651212" y="40206"/>
                  </a:moveTo>
                  <a:lnTo>
                    <a:pt x="633712" y="96840"/>
                  </a:lnTo>
                  <a:lnTo>
                    <a:pt x="577078" y="96839"/>
                  </a:lnTo>
                  <a:lnTo>
                    <a:pt x="622896" y="131840"/>
                  </a:lnTo>
                  <a:lnTo>
                    <a:pt x="605395" y="188474"/>
                  </a:lnTo>
                  <a:lnTo>
                    <a:pt x="651212" y="153472"/>
                  </a:lnTo>
                  <a:lnTo>
                    <a:pt x="697029" y="188474"/>
                  </a:lnTo>
                  <a:lnTo>
                    <a:pt x="679528" y="131840"/>
                  </a:lnTo>
                  <a:lnTo>
                    <a:pt x="725346" y="96839"/>
                  </a:lnTo>
                  <a:lnTo>
                    <a:pt x="668712" y="96840"/>
                  </a:lnTo>
                  <a:close/>
                  <a:moveTo>
                    <a:pt x="0" y="0"/>
                  </a:moveTo>
                  <a:lnTo>
                    <a:pt x="1564941" y="0"/>
                  </a:lnTo>
                  <a:lnTo>
                    <a:pt x="1413751" y="389363"/>
                  </a:lnTo>
                  <a:lnTo>
                    <a:pt x="151190" y="389363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tIns="216000" bIns="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>
                  <a:solidFill>
                    <a:schemeClr val="accent2"/>
                  </a:solidFill>
                  <a:latin typeface="幼圆" panose="02010509060101010101" charset="-122"/>
                  <a:ea typeface="幼圆" panose="02010509060101010101" charset="-122"/>
                </a:rPr>
                <a:t>D</a:t>
              </a:r>
              <a:endParaRPr lang="en-US" altLang="zh-CN">
                <a:solidFill>
                  <a:schemeClr val="accent2"/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sp>
        <p:nvSpPr>
          <p:cNvPr id="20" name="文本框 19"/>
          <p:cNvSpPr txBox="1"/>
          <p:nvPr>
            <p:custDataLst>
              <p:tags r:id="rId22"/>
            </p:custDataLst>
          </p:nvPr>
        </p:nvSpPr>
        <p:spPr>
          <a:xfrm>
            <a:off x="1341755" y="2079938"/>
            <a:ext cx="1906270" cy="9836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solidFill>
                  <a:srgbClr val="47B6E7"/>
                </a:solidFill>
                <a:latin typeface="幼圆" panose="02010509060101010101" charset="-122"/>
                <a:ea typeface="幼圆" panose="02010509060101010101" charset="-122"/>
              </a:rPr>
              <a:t>认罪悔罪教育有助于罪犯对国家的维护公信能力的认知。</a:t>
            </a:r>
            <a:endParaRPr lang="zh-CN" altLang="en-US" sz="1400" spc="150">
              <a:solidFill>
                <a:srgbClr val="47B6E7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23"/>
            </p:custDataLst>
          </p:nvPr>
        </p:nvSpPr>
        <p:spPr>
          <a:xfrm>
            <a:off x="3903980" y="2079938"/>
            <a:ext cx="1906270" cy="9836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solidFill>
                  <a:srgbClr val="47B6E7"/>
                </a:solidFill>
                <a:latin typeface="幼圆" panose="02010509060101010101" charset="-122"/>
                <a:ea typeface="幼圆" panose="02010509060101010101" charset="-122"/>
              </a:rPr>
              <a:t>认罪悔罪教育可以让群众参与了解罪犯的改善。</a:t>
            </a:r>
            <a:endParaRPr lang="zh-CN" altLang="en-US" sz="1400" spc="150">
              <a:solidFill>
                <a:srgbClr val="47B6E7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2" name="文本框 21"/>
          <p:cNvSpPr txBox="1"/>
          <p:nvPr>
            <p:custDataLst>
              <p:tags r:id="rId24"/>
            </p:custDataLst>
          </p:nvPr>
        </p:nvSpPr>
        <p:spPr>
          <a:xfrm>
            <a:off x="6575425" y="2079938"/>
            <a:ext cx="1906270" cy="9836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solidFill>
                  <a:srgbClr val="47B6E7"/>
                </a:solidFill>
                <a:latin typeface="幼圆" panose="02010509060101010101" charset="-122"/>
                <a:ea typeface="幼圆" panose="02010509060101010101" charset="-122"/>
              </a:rPr>
              <a:t>认罪悔罪教育是国家政府管控好不稳定因素的工具。</a:t>
            </a:r>
            <a:endParaRPr lang="zh-CN" altLang="en-US" sz="1400" spc="150">
              <a:solidFill>
                <a:srgbClr val="47B6E7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23" name="文本框 22"/>
          <p:cNvSpPr txBox="1"/>
          <p:nvPr>
            <p:custDataLst>
              <p:tags r:id="rId25"/>
            </p:custDataLst>
          </p:nvPr>
        </p:nvSpPr>
        <p:spPr>
          <a:xfrm>
            <a:off x="9199880" y="2079938"/>
            <a:ext cx="1906270" cy="98361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400" spc="150">
                <a:solidFill>
                  <a:srgbClr val="47B6E7"/>
                </a:solidFill>
                <a:latin typeface="幼圆" panose="02010509060101010101" charset="-122"/>
                <a:ea typeface="幼圆" panose="02010509060101010101" charset="-122"/>
              </a:rPr>
              <a:t>认罪悔罪教育最终因为执行有效的能力利于人民对国家的公信认可。</a:t>
            </a:r>
            <a:endParaRPr lang="zh-CN" altLang="en-US" sz="1400" spc="150">
              <a:solidFill>
                <a:srgbClr val="47B6E7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pic>
        <p:nvPicPr>
          <p:cNvPr id="2" name="图片 1" descr="001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6932295" y="3795395"/>
            <a:ext cx="4330700" cy="2895600"/>
          </a:xfrm>
          <a:prstGeom prst="rect">
            <a:avLst/>
          </a:prstGeom>
        </p:spPr>
      </p:pic>
      <p:pic>
        <p:nvPicPr>
          <p:cNvPr id="4" name="图片 3" descr="32313534333930363b32313534333930343b8b665bdf"/>
          <p:cNvPicPr>
            <a:picLocks noChangeAspect="1"/>
          </p:cNvPicPr>
          <p:nvPr/>
        </p:nvPicPr>
        <p:blipFill>
          <a:blip r:embed="rId27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3328670" y="4679950"/>
            <a:ext cx="1708150" cy="1708150"/>
          </a:xfrm>
          <a:prstGeom prst="rect">
            <a:avLst/>
          </a:prstGeom>
        </p:spPr>
      </p:pic>
    </p:spTree>
    <p:custDataLst>
      <p:tags r:id="rId29"/>
    </p:custData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/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</a:rPr>
              <a:t>2</a:t>
            </a:r>
            <a:endParaRPr lang="zh-CN" altLang="en-US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  <p:sp>
        <p:nvSpPr>
          <p:cNvPr id="4" name="标题 3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  <a:latin typeface="幼圆" panose="02010509060101010101" charset="-122"/>
                <a:ea typeface="幼圆" panose="02010509060101010101" charset="-122"/>
              </a:rPr>
              <a:t>认罪悔罪教育的内容</a:t>
            </a:r>
            <a:endParaRPr lang="zh-CN" altLang="en-US">
              <a:solidFill>
                <a:schemeClr val="dk1"/>
              </a:solidFill>
              <a:latin typeface="幼圆" panose="02010509060101010101" charset="-122"/>
              <a:ea typeface="幼圆" panose="02010509060101010101" charset="-122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组合 25"/>
          <p:cNvGrpSpPr/>
          <p:nvPr>
            <p:custDataLst>
              <p:tags r:id="rId2"/>
            </p:custDataLst>
          </p:nvPr>
        </p:nvGrpSpPr>
        <p:grpSpPr>
          <a:xfrm>
            <a:off x="509905" y="516255"/>
            <a:ext cx="10968990" cy="1444625"/>
            <a:chOff x="803" y="1585"/>
            <a:chExt cx="17274" cy="2275"/>
          </a:xfrm>
        </p:grpSpPr>
        <p:sp>
          <p:nvSpPr>
            <p:cNvPr id="27" name="矩形 26"/>
            <p:cNvSpPr/>
            <p:nvPr>
              <p:custDataLst>
                <p:tags r:id="rId3"/>
              </p:custDataLst>
            </p:nvPr>
          </p:nvSpPr>
          <p:spPr>
            <a:xfrm>
              <a:off x="803" y="1585"/>
              <a:ext cx="800" cy="8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矩形 27"/>
            <p:cNvSpPr/>
            <p:nvPr>
              <p:custDataLst>
                <p:tags r:id="rId4"/>
              </p:custDataLst>
            </p:nvPr>
          </p:nvSpPr>
          <p:spPr>
            <a:xfrm>
              <a:off x="17277" y="3060"/>
              <a:ext cx="800" cy="800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381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矩形 28"/>
            <p:cNvSpPr/>
            <p:nvPr>
              <p:custDataLst>
                <p:tags r:id="rId5"/>
              </p:custDataLst>
            </p:nvPr>
          </p:nvSpPr>
          <p:spPr>
            <a:xfrm>
              <a:off x="803" y="1585"/>
              <a:ext cx="17274" cy="2275"/>
            </a:xfrm>
            <a:prstGeom prst="rect">
              <a:avLst/>
            </a:prstGeom>
            <a:noFill/>
            <a:ln w="381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矩形 29"/>
            <p:cNvSpPr/>
            <p:nvPr>
              <p:custDataLst>
                <p:tags r:id="rId6"/>
              </p:custDataLst>
            </p:nvPr>
          </p:nvSpPr>
          <p:spPr>
            <a:xfrm>
              <a:off x="1023" y="1786"/>
              <a:ext cx="16835" cy="1891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" name="Title 6"/>
          <p:cNvSpPr txBox="1"/>
          <p:nvPr>
            <p:custDataLst>
              <p:tags r:id="rId7"/>
            </p:custDataLst>
          </p:nvPr>
        </p:nvSpPr>
        <p:spPr>
          <a:xfrm>
            <a:off x="1017588" y="1024255"/>
            <a:ext cx="10053316" cy="591820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square" lIns="72000" tIns="36195" rIns="72000" bIns="36195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auto">
              <a:lnSpc>
                <a:spcPct val="130000"/>
              </a:lnSpc>
              <a:spcBef>
                <a:spcPts val="800"/>
              </a:spcBef>
              <a:spcAft>
                <a:spcPct val="0"/>
              </a:spcAft>
              <a:buSzTx/>
              <a:buFont typeface="+mj-lt"/>
            </a:pPr>
            <a:r>
              <a:rPr lang="zh-CN" altLang="en-US" sz="2600" spc="160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对于罪犯，注意通过以下几个手段能进行教育：</a:t>
            </a:r>
            <a:endParaRPr lang="zh-CN" altLang="en-US" sz="2600" spc="160">
              <a:ln w="3175">
                <a:noFill/>
                <a:prstDash val="dash"/>
              </a:ln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charset="-122"/>
              <a:ea typeface="幼圆" panose="02010509060101010101" charset="-122"/>
              <a:cs typeface="微软雅黑" panose="020b0503020204020204" charset="-122"/>
              <a:sym typeface="+mn-ea"/>
            </a:endParaRPr>
          </a:p>
        </p:txBody>
      </p:sp>
      <p:grpSp>
        <p:nvGrpSpPr>
          <p:cNvPr id="4" name="组合 3"/>
          <p:cNvGrpSpPr/>
          <p:nvPr>
            <p:custDataLst>
              <p:tags r:id="rId8"/>
            </p:custDataLst>
          </p:nvPr>
        </p:nvGrpSpPr>
        <p:grpSpPr>
          <a:xfrm>
            <a:off x="196850" y="2016760"/>
            <a:ext cx="10880090" cy="3594735"/>
            <a:chOff x="418" y="1352"/>
            <a:chExt cx="17134" cy="5661"/>
          </a:xfrm>
        </p:grpSpPr>
        <p:sp>
          <p:nvSpPr>
            <p:cNvPr id="25" name="矩形 24"/>
            <p:cNvSpPr/>
            <p:nvPr>
              <p:custDataLst>
                <p:tags r:id="rId9"/>
              </p:custDataLst>
            </p:nvPr>
          </p:nvSpPr>
          <p:spPr>
            <a:xfrm>
              <a:off x="418" y="1585"/>
              <a:ext cx="17134" cy="5428"/>
            </a:xfrm>
            <a:prstGeom prst="rect">
              <a:avLst/>
            </a:prstGeom>
            <a:noFill/>
            <a:ln w="22225" cmpd="dbl">
              <a:solidFill>
                <a:schemeClr val="bg1">
                  <a:lumMod val="65000"/>
                </a:schemeClr>
              </a:solidFill>
              <a:prstDash val="sysDot"/>
            </a:ln>
            <a:effectLst>
              <a:outerShdw blurRad="165100" dist="76200" dir="8100000" sx="101000" sy="101000" algn="tr" rotWithShape="0">
                <a:prstClr val="black">
                  <a:alpha val="1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流程图: 终止 11"/>
            <p:cNvSpPr/>
            <p:nvPr>
              <p:custDataLst>
                <p:tags r:id="rId10"/>
              </p:custDataLst>
            </p:nvPr>
          </p:nvSpPr>
          <p:spPr>
            <a:xfrm rot="5400000">
              <a:off x="1932" y="1530"/>
              <a:ext cx="536" cy="180"/>
            </a:xfrm>
            <a:prstGeom prst="flowChartTerminator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流程图: 终止 12"/>
            <p:cNvSpPr/>
            <p:nvPr>
              <p:custDataLst>
                <p:tags r:id="rId11"/>
              </p:custDataLst>
            </p:nvPr>
          </p:nvSpPr>
          <p:spPr>
            <a:xfrm rot="5400000">
              <a:off x="2864" y="1530"/>
              <a:ext cx="536" cy="180"/>
            </a:xfrm>
            <a:prstGeom prst="flowChartTerminator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" name="Title 6"/>
          <p:cNvSpPr txBox="1"/>
          <p:nvPr>
            <p:custDataLst>
              <p:tags r:id="rId12"/>
            </p:custDataLst>
          </p:nvPr>
        </p:nvSpPr>
        <p:spPr>
          <a:xfrm>
            <a:off x="608330" y="2357120"/>
            <a:ext cx="10193655" cy="2916555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square" lIns="72000" tIns="36195" rIns="72000" bIns="36195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30000"/>
              </a:lnSpc>
              <a:spcBef>
                <a:spcPts val="800"/>
              </a:spcBef>
              <a:spcAft>
                <a:spcPct val="0"/>
              </a:spcAft>
              <a:buSzTx/>
              <a:buNone/>
            </a:pPr>
            <a:r>
              <a:rPr lang="en-US" altLang="zh-CN" sz="4400" spc="461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1</a:t>
            </a:r>
            <a:r>
              <a:rPr sz="4400" spc="461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、法律知识的普及</a:t>
            </a:r>
            <a:endParaRPr sz="4400" spc="461">
              <a:ln w="3175">
                <a:noFill/>
                <a:prstDash val="dash"/>
              </a:ln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charset="-122"/>
              <a:ea typeface="幼圆" panose="02010509060101010101" charset="-122"/>
              <a:cs typeface="微软雅黑" panose="020b0503020204020204" charset="-122"/>
              <a:sym typeface="+mn-ea"/>
            </a:endParaRPr>
          </a:p>
          <a:p>
            <a:pPr marL="0" lvl="0" indent="0" algn="l" fontAlgn="auto">
              <a:lnSpc>
                <a:spcPct val="130000"/>
              </a:lnSpc>
              <a:spcBef>
                <a:spcPts val="800"/>
              </a:spcBef>
              <a:spcAft>
                <a:spcPct val="0"/>
              </a:spcAft>
              <a:buSzTx/>
              <a:buNone/>
            </a:pPr>
            <a:r>
              <a:rPr lang="en-US" altLang="zh-CN" sz="4400" spc="461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2</a:t>
            </a:r>
            <a:r>
              <a:rPr sz="4400" spc="461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、悔过心理辅导</a:t>
            </a:r>
            <a:endParaRPr sz="4400" spc="461">
              <a:ln w="3175">
                <a:noFill/>
                <a:prstDash val="dash"/>
              </a:ln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charset="-122"/>
              <a:ea typeface="幼圆" panose="02010509060101010101" charset="-122"/>
              <a:cs typeface="微软雅黑" panose="020b0503020204020204" charset="-122"/>
              <a:sym typeface="+mn-ea"/>
            </a:endParaRPr>
          </a:p>
          <a:p>
            <a:pPr marL="0" lvl="0" indent="0" algn="l" fontAlgn="auto">
              <a:lnSpc>
                <a:spcPct val="130000"/>
              </a:lnSpc>
              <a:spcBef>
                <a:spcPts val="800"/>
              </a:spcBef>
              <a:spcAft>
                <a:spcPct val="0"/>
              </a:spcAft>
              <a:buSzTx/>
              <a:buNone/>
            </a:pPr>
            <a:r>
              <a:rPr lang="en-US" altLang="zh-CN" sz="4400" spc="461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3</a:t>
            </a:r>
            <a:r>
              <a:rPr sz="4400" spc="461">
                <a:ln w="3175">
                  <a:noFill/>
                  <a:prstDash val="dash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幼圆" panose="02010509060101010101" charset="-122"/>
                <a:ea typeface="幼圆" panose="02010509060101010101" charset="-122"/>
                <a:cs typeface="微软雅黑" panose="020b0503020204020204" charset="-122"/>
                <a:sym typeface="+mn-ea"/>
              </a:rPr>
              <a:t>、道德教育</a:t>
            </a:r>
            <a:endParaRPr sz="4400" spc="461">
              <a:ln w="3175">
                <a:noFill/>
                <a:prstDash val="dash"/>
              </a:ln>
              <a:solidFill>
                <a:schemeClr val="tx1">
                  <a:lumMod val="75000"/>
                  <a:lumOff val="25000"/>
                </a:schemeClr>
              </a:solidFill>
              <a:uFillTx/>
              <a:latin typeface="幼圆" panose="02010509060101010101" charset="-122"/>
              <a:ea typeface="幼圆" panose="02010509060101010101" charset="-122"/>
              <a:cs typeface="微软雅黑" panose="020b0503020204020204" charset="-122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2.1 </a:t>
            </a: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法律知识普及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1"/>
          <p:cNvGrpSpPr/>
          <p:nvPr/>
        </p:nvGrpSpPr>
        <p:grpSpPr>
          <a:xfrm>
            <a:off x="1306195" y="1904365"/>
            <a:ext cx="2454275" cy="2546985"/>
            <a:chOff x="2057" y="2999"/>
            <a:chExt cx="3865" cy="4011"/>
          </a:xfrm>
        </p:grpSpPr>
        <p:sp>
          <p:nvSpPr>
            <p:cNvPr id="4" name="任意多边形 3"/>
            <p:cNvSpPr/>
            <p:nvPr>
              <p:custDataLst>
                <p:tags r:id="rId6"/>
              </p:custDataLst>
            </p:nvPr>
          </p:nvSpPr>
          <p:spPr>
            <a:xfrm>
              <a:off x="2546" y="4682"/>
              <a:ext cx="3376" cy="2329"/>
            </a:xfrm>
            <a:custGeom>
              <a:gdLst>
                <a:gd name="connsiteX0" fmla="*/ 0 w 1765300"/>
                <a:gd name="connsiteY0" fmla="*/ 1206500 h 1206500"/>
                <a:gd name="connsiteX1" fmla="*/ 1409700 w 1765300"/>
                <a:gd name="connsiteY1" fmla="*/ 203200 h 1206500"/>
                <a:gd name="connsiteX2" fmla="*/ 1270000 w 1765300"/>
                <a:gd name="connsiteY2" fmla="*/ 0 h 1206500"/>
                <a:gd name="connsiteX3" fmla="*/ 1765300 w 1765300"/>
                <a:gd name="connsiteY3" fmla="*/ 0 h 1206500"/>
                <a:gd name="connsiteX4" fmla="*/ 1714500 w 1765300"/>
                <a:gd name="connsiteY4" fmla="*/ 508000 h 1206500"/>
                <a:gd name="connsiteX5" fmla="*/ 1574800 w 1765300"/>
                <a:gd name="connsiteY5" fmla="*/ 342900 h 1206500"/>
                <a:gd name="connsiteX6" fmla="*/ 0 w 1765300"/>
                <a:gd name="connsiteY6" fmla="*/ 1206500 h 1206500"/>
                <a:gd name="connsiteX0-1" fmla="*/ 0 w 1765300"/>
                <a:gd name="connsiteY0-2" fmla="*/ 1206500 h 1206500"/>
                <a:gd name="connsiteX1-3" fmla="*/ 1409700 w 1765300"/>
                <a:gd name="connsiteY1-4" fmla="*/ 203200 h 1206500"/>
                <a:gd name="connsiteX2-5" fmla="*/ 1270000 w 1765300"/>
                <a:gd name="connsiteY2-6" fmla="*/ 0 h 1206500"/>
                <a:gd name="connsiteX3-7" fmla="*/ 1765300 w 1765300"/>
                <a:gd name="connsiteY3-8" fmla="*/ 0 h 1206500"/>
                <a:gd name="connsiteX4-9" fmla="*/ 1714500 w 1765300"/>
                <a:gd name="connsiteY4-10" fmla="*/ 508000 h 1206500"/>
                <a:gd name="connsiteX5-11" fmla="*/ 1574800 w 1765300"/>
                <a:gd name="connsiteY5-12" fmla="*/ 342900 h 1206500"/>
                <a:gd name="connsiteX6-13" fmla="*/ 0 w 1765300"/>
                <a:gd name="connsiteY6-14" fmla="*/ 1206500 h 1206500"/>
                <a:gd name="connsiteX0-15" fmla="*/ 0 w 1765300"/>
                <a:gd name="connsiteY0-16" fmla="*/ 1206500 h 1215408"/>
                <a:gd name="connsiteX1-17" fmla="*/ 1409700 w 1765300"/>
                <a:gd name="connsiteY1-18" fmla="*/ 203200 h 1215408"/>
                <a:gd name="connsiteX2-19" fmla="*/ 1270000 w 1765300"/>
                <a:gd name="connsiteY2-20" fmla="*/ 0 h 1215408"/>
                <a:gd name="connsiteX3-21" fmla="*/ 1765300 w 1765300"/>
                <a:gd name="connsiteY3-22" fmla="*/ 0 h 1215408"/>
                <a:gd name="connsiteX4-23" fmla="*/ 1714500 w 1765300"/>
                <a:gd name="connsiteY4-24" fmla="*/ 508000 h 1215408"/>
                <a:gd name="connsiteX5-25" fmla="*/ 1574800 w 1765300"/>
                <a:gd name="connsiteY5-26" fmla="*/ 342900 h 1215408"/>
                <a:gd name="connsiteX6-27" fmla="*/ 0 w 1765300"/>
                <a:gd name="connsiteY6-28" fmla="*/ 1206500 h 1215408"/>
                <a:gd name="connsiteX0-29" fmla="*/ 0 w 1765300"/>
                <a:gd name="connsiteY0-30" fmla="*/ 1206500 h 1217025"/>
                <a:gd name="connsiteX1-31" fmla="*/ 1409700 w 1765300"/>
                <a:gd name="connsiteY1-32" fmla="*/ 203200 h 1217025"/>
                <a:gd name="connsiteX2-33" fmla="*/ 1270000 w 1765300"/>
                <a:gd name="connsiteY2-34" fmla="*/ 0 h 1217025"/>
                <a:gd name="connsiteX3-35" fmla="*/ 1765300 w 1765300"/>
                <a:gd name="connsiteY3-36" fmla="*/ 0 h 1217025"/>
                <a:gd name="connsiteX4-37" fmla="*/ 1714500 w 1765300"/>
                <a:gd name="connsiteY4-38" fmla="*/ 508000 h 1217025"/>
                <a:gd name="connsiteX5-39" fmla="*/ 1574800 w 1765300"/>
                <a:gd name="connsiteY5-40" fmla="*/ 342900 h 1217025"/>
                <a:gd name="connsiteX6-41" fmla="*/ 0 w 1765300"/>
                <a:gd name="connsiteY6-42" fmla="*/ 1206500 h 1217025"/>
                <a:gd name="connsiteX0-43" fmla="*/ 0 w 1765300"/>
                <a:gd name="connsiteY0-44" fmla="*/ 1206500 h 1217025"/>
                <a:gd name="connsiteX1-45" fmla="*/ 1409700 w 1765300"/>
                <a:gd name="connsiteY1-46" fmla="*/ 203200 h 1217025"/>
                <a:gd name="connsiteX2-47" fmla="*/ 1270000 w 1765300"/>
                <a:gd name="connsiteY2-48" fmla="*/ 0 h 1217025"/>
                <a:gd name="connsiteX3-49" fmla="*/ 1765300 w 1765300"/>
                <a:gd name="connsiteY3-50" fmla="*/ 0 h 1217025"/>
                <a:gd name="connsiteX4-51" fmla="*/ 1714500 w 1765300"/>
                <a:gd name="connsiteY4-52" fmla="*/ 508000 h 1217025"/>
                <a:gd name="connsiteX5-53" fmla="*/ 1574800 w 1765300"/>
                <a:gd name="connsiteY5-54" fmla="*/ 342900 h 1217025"/>
                <a:gd name="connsiteX6-55" fmla="*/ 0 w 1765300"/>
                <a:gd name="connsiteY6-56" fmla="*/ 1206500 h 1217025"/>
                <a:gd name="connsiteX0-57" fmla="*/ 0 w 1765300"/>
                <a:gd name="connsiteY0-58" fmla="*/ 1206500 h 1217025"/>
                <a:gd name="connsiteX1-59" fmla="*/ 1409700 w 1765300"/>
                <a:gd name="connsiteY1-60" fmla="*/ 203200 h 1217025"/>
                <a:gd name="connsiteX2-61" fmla="*/ 1270000 w 1765300"/>
                <a:gd name="connsiteY2-62" fmla="*/ 0 h 1217025"/>
                <a:gd name="connsiteX3-63" fmla="*/ 1765300 w 1765300"/>
                <a:gd name="connsiteY3-64" fmla="*/ 0 h 1217025"/>
                <a:gd name="connsiteX4-65" fmla="*/ 1714500 w 1765300"/>
                <a:gd name="connsiteY4-66" fmla="*/ 508000 h 1217025"/>
                <a:gd name="connsiteX5-67" fmla="*/ 1574800 w 1765300"/>
                <a:gd name="connsiteY5-68" fmla="*/ 342900 h 1217025"/>
                <a:gd name="connsiteX6-69" fmla="*/ 0 w 1765300"/>
                <a:gd name="connsiteY6-70" fmla="*/ 1206500 h 121702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765300" h="1217025">
                  <a:moveTo>
                    <a:pt x="0" y="1206500"/>
                  </a:moveTo>
                  <a:cubicBezTo>
                    <a:pt x="558800" y="1075267"/>
                    <a:pt x="1104900" y="702733"/>
                    <a:pt x="1409700" y="203200"/>
                  </a:cubicBezTo>
                  <a:lnTo>
                    <a:pt x="1270000" y="0"/>
                  </a:lnTo>
                  <a:lnTo>
                    <a:pt x="1765300" y="0"/>
                  </a:lnTo>
                  <a:lnTo>
                    <a:pt x="1714500" y="508000"/>
                  </a:lnTo>
                  <a:lnTo>
                    <a:pt x="1574800" y="342900"/>
                  </a:lnTo>
                  <a:cubicBezTo>
                    <a:pt x="1214967" y="897467"/>
                    <a:pt x="524933" y="1286933"/>
                    <a:pt x="0" y="12065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17" tIns="45708" rIns="91417" bIns="45708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7"/>
              </p:custDataLst>
            </p:nvPr>
          </p:nvSpPr>
          <p:spPr>
            <a:xfrm>
              <a:off x="3058" y="4523"/>
              <a:ext cx="1380" cy="1381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25" name="矩形 24"/>
            <p:cNvSpPr/>
            <p:nvPr>
              <p:custDataLst>
                <p:tags r:id="rId8"/>
              </p:custDataLst>
            </p:nvPr>
          </p:nvSpPr>
          <p:spPr>
            <a:xfrm>
              <a:off x="2890" y="4710"/>
              <a:ext cx="1715" cy="1089"/>
            </a:xfrm>
            <a:prstGeom prst="rect">
              <a:avLst/>
            </a:prstGeom>
            <a:noFill/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800" b="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  <a:cs typeface="Kartika" panose="02020503030404060203" pitchFamily="18" charset="0"/>
                </a:rPr>
                <a:t>01</a:t>
              </a:r>
              <a:endParaRPr lang="en-US" altLang="zh-CN" sz="2800" b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Kartika" panose="02020503030404060203" pitchFamily="18" charset="0"/>
              </a:endParaRPr>
            </a:p>
          </p:txBody>
        </p:sp>
        <p:sp>
          <p:nvSpPr>
            <p:cNvPr id="41" name="文本框 40"/>
            <p:cNvSpPr txBox="1"/>
            <p:nvPr>
              <p:custDataLst>
                <p:tags r:id="rId9"/>
              </p:custDataLst>
            </p:nvPr>
          </p:nvSpPr>
          <p:spPr>
            <a:xfrm>
              <a:off x="2057" y="2999"/>
              <a:ext cx="3380" cy="1381"/>
            </a:xfrm>
            <a:prstGeom prst="rect">
              <a:avLst/>
            </a:prstGeom>
            <a:noFill/>
            <a:effectLst/>
          </p:spPr>
          <p:txBody>
            <a:bodyPr wrap="square" lIns="91417" tIns="45708" rIns="91417" bIns="45708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000" spc="13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认罪悔罪教育的定义和目的</a:t>
              </a:r>
              <a:endParaRPr lang="zh-CN" altLang="en-US" sz="2000" spc="13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771265" y="2973070"/>
            <a:ext cx="2366645" cy="2742565"/>
            <a:chOff x="5939" y="4682"/>
            <a:chExt cx="3727" cy="4319"/>
          </a:xfrm>
        </p:grpSpPr>
        <p:sp>
          <p:nvSpPr>
            <p:cNvPr id="13" name="任意多边形 12"/>
            <p:cNvSpPr/>
            <p:nvPr>
              <p:custDataLst>
                <p:tags r:id="rId10"/>
              </p:custDataLst>
            </p:nvPr>
          </p:nvSpPr>
          <p:spPr>
            <a:xfrm flipV="1">
              <a:off x="6290" y="4682"/>
              <a:ext cx="3376" cy="2329"/>
            </a:xfrm>
            <a:custGeom>
              <a:gdLst>
                <a:gd name="connsiteX0" fmla="*/ 0 w 1765300"/>
                <a:gd name="connsiteY0" fmla="*/ 1206500 h 1206500"/>
                <a:gd name="connsiteX1" fmla="*/ 1409700 w 1765300"/>
                <a:gd name="connsiteY1" fmla="*/ 203200 h 1206500"/>
                <a:gd name="connsiteX2" fmla="*/ 1270000 w 1765300"/>
                <a:gd name="connsiteY2" fmla="*/ 0 h 1206500"/>
                <a:gd name="connsiteX3" fmla="*/ 1765300 w 1765300"/>
                <a:gd name="connsiteY3" fmla="*/ 0 h 1206500"/>
                <a:gd name="connsiteX4" fmla="*/ 1714500 w 1765300"/>
                <a:gd name="connsiteY4" fmla="*/ 508000 h 1206500"/>
                <a:gd name="connsiteX5" fmla="*/ 1574800 w 1765300"/>
                <a:gd name="connsiteY5" fmla="*/ 342900 h 1206500"/>
                <a:gd name="connsiteX6" fmla="*/ 0 w 1765300"/>
                <a:gd name="connsiteY6" fmla="*/ 1206500 h 1206500"/>
                <a:gd name="connsiteX0-1" fmla="*/ 0 w 1765300"/>
                <a:gd name="connsiteY0-2" fmla="*/ 1206500 h 1206500"/>
                <a:gd name="connsiteX1-3" fmla="*/ 1409700 w 1765300"/>
                <a:gd name="connsiteY1-4" fmla="*/ 203200 h 1206500"/>
                <a:gd name="connsiteX2-5" fmla="*/ 1270000 w 1765300"/>
                <a:gd name="connsiteY2-6" fmla="*/ 0 h 1206500"/>
                <a:gd name="connsiteX3-7" fmla="*/ 1765300 w 1765300"/>
                <a:gd name="connsiteY3-8" fmla="*/ 0 h 1206500"/>
                <a:gd name="connsiteX4-9" fmla="*/ 1714500 w 1765300"/>
                <a:gd name="connsiteY4-10" fmla="*/ 508000 h 1206500"/>
                <a:gd name="connsiteX5-11" fmla="*/ 1574800 w 1765300"/>
                <a:gd name="connsiteY5-12" fmla="*/ 342900 h 1206500"/>
                <a:gd name="connsiteX6-13" fmla="*/ 0 w 1765300"/>
                <a:gd name="connsiteY6-14" fmla="*/ 1206500 h 1206500"/>
                <a:gd name="connsiteX0-15" fmla="*/ 0 w 1765300"/>
                <a:gd name="connsiteY0-16" fmla="*/ 1206500 h 1215408"/>
                <a:gd name="connsiteX1-17" fmla="*/ 1409700 w 1765300"/>
                <a:gd name="connsiteY1-18" fmla="*/ 203200 h 1215408"/>
                <a:gd name="connsiteX2-19" fmla="*/ 1270000 w 1765300"/>
                <a:gd name="connsiteY2-20" fmla="*/ 0 h 1215408"/>
                <a:gd name="connsiteX3-21" fmla="*/ 1765300 w 1765300"/>
                <a:gd name="connsiteY3-22" fmla="*/ 0 h 1215408"/>
                <a:gd name="connsiteX4-23" fmla="*/ 1714500 w 1765300"/>
                <a:gd name="connsiteY4-24" fmla="*/ 508000 h 1215408"/>
                <a:gd name="connsiteX5-25" fmla="*/ 1574800 w 1765300"/>
                <a:gd name="connsiteY5-26" fmla="*/ 342900 h 1215408"/>
                <a:gd name="connsiteX6-27" fmla="*/ 0 w 1765300"/>
                <a:gd name="connsiteY6-28" fmla="*/ 1206500 h 1215408"/>
                <a:gd name="connsiteX0-29" fmla="*/ 0 w 1765300"/>
                <a:gd name="connsiteY0-30" fmla="*/ 1206500 h 1217025"/>
                <a:gd name="connsiteX1-31" fmla="*/ 1409700 w 1765300"/>
                <a:gd name="connsiteY1-32" fmla="*/ 203200 h 1217025"/>
                <a:gd name="connsiteX2-33" fmla="*/ 1270000 w 1765300"/>
                <a:gd name="connsiteY2-34" fmla="*/ 0 h 1217025"/>
                <a:gd name="connsiteX3-35" fmla="*/ 1765300 w 1765300"/>
                <a:gd name="connsiteY3-36" fmla="*/ 0 h 1217025"/>
                <a:gd name="connsiteX4-37" fmla="*/ 1714500 w 1765300"/>
                <a:gd name="connsiteY4-38" fmla="*/ 508000 h 1217025"/>
                <a:gd name="connsiteX5-39" fmla="*/ 1574800 w 1765300"/>
                <a:gd name="connsiteY5-40" fmla="*/ 342900 h 1217025"/>
                <a:gd name="connsiteX6-41" fmla="*/ 0 w 1765300"/>
                <a:gd name="connsiteY6-42" fmla="*/ 1206500 h 1217025"/>
                <a:gd name="connsiteX0-43" fmla="*/ 0 w 1765300"/>
                <a:gd name="connsiteY0-44" fmla="*/ 1206500 h 1217025"/>
                <a:gd name="connsiteX1-45" fmla="*/ 1409700 w 1765300"/>
                <a:gd name="connsiteY1-46" fmla="*/ 203200 h 1217025"/>
                <a:gd name="connsiteX2-47" fmla="*/ 1270000 w 1765300"/>
                <a:gd name="connsiteY2-48" fmla="*/ 0 h 1217025"/>
                <a:gd name="connsiteX3-49" fmla="*/ 1765300 w 1765300"/>
                <a:gd name="connsiteY3-50" fmla="*/ 0 h 1217025"/>
                <a:gd name="connsiteX4-51" fmla="*/ 1714500 w 1765300"/>
                <a:gd name="connsiteY4-52" fmla="*/ 508000 h 1217025"/>
                <a:gd name="connsiteX5-53" fmla="*/ 1574800 w 1765300"/>
                <a:gd name="connsiteY5-54" fmla="*/ 342900 h 1217025"/>
                <a:gd name="connsiteX6-55" fmla="*/ 0 w 1765300"/>
                <a:gd name="connsiteY6-56" fmla="*/ 1206500 h 1217025"/>
                <a:gd name="connsiteX0-57" fmla="*/ 0 w 1765300"/>
                <a:gd name="connsiteY0-58" fmla="*/ 1206500 h 1217025"/>
                <a:gd name="connsiteX1-59" fmla="*/ 1409700 w 1765300"/>
                <a:gd name="connsiteY1-60" fmla="*/ 203200 h 1217025"/>
                <a:gd name="connsiteX2-61" fmla="*/ 1270000 w 1765300"/>
                <a:gd name="connsiteY2-62" fmla="*/ 0 h 1217025"/>
                <a:gd name="connsiteX3-63" fmla="*/ 1765300 w 1765300"/>
                <a:gd name="connsiteY3-64" fmla="*/ 0 h 1217025"/>
                <a:gd name="connsiteX4-65" fmla="*/ 1714500 w 1765300"/>
                <a:gd name="connsiteY4-66" fmla="*/ 508000 h 1217025"/>
                <a:gd name="connsiteX5-67" fmla="*/ 1574800 w 1765300"/>
                <a:gd name="connsiteY5-68" fmla="*/ 342900 h 1217025"/>
                <a:gd name="connsiteX6-69" fmla="*/ 0 w 1765300"/>
                <a:gd name="connsiteY6-70" fmla="*/ 1206500 h 121702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765300" h="1217025">
                  <a:moveTo>
                    <a:pt x="0" y="1206500"/>
                  </a:moveTo>
                  <a:cubicBezTo>
                    <a:pt x="558800" y="1075267"/>
                    <a:pt x="1104900" y="702733"/>
                    <a:pt x="1409700" y="203200"/>
                  </a:cubicBezTo>
                  <a:lnTo>
                    <a:pt x="1270000" y="0"/>
                  </a:lnTo>
                  <a:lnTo>
                    <a:pt x="1765300" y="0"/>
                  </a:lnTo>
                  <a:lnTo>
                    <a:pt x="1714500" y="508000"/>
                  </a:lnTo>
                  <a:lnTo>
                    <a:pt x="1574800" y="342900"/>
                  </a:lnTo>
                  <a:cubicBezTo>
                    <a:pt x="1214967" y="897467"/>
                    <a:pt x="524933" y="1286933"/>
                    <a:pt x="0" y="12065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17" tIns="45708" rIns="91417" bIns="45708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11"/>
              </p:custDataLst>
            </p:nvPr>
          </p:nvSpPr>
          <p:spPr>
            <a:xfrm>
              <a:off x="6939" y="5846"/>
              <a:ext cx="1380" cy="1381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34" name="矩形 33"/>
            <p:cNvSpPr/>
            <p:nvPr>
              <p:custDataLst>
                <p:tags r:id="rId12"/>
              </p:custDataLst>
            </p:nvPr>
          </p:nvSpPr>
          <p:spPr>
            <a:xfrm>
              <a:off x="6770" y="5993"/>
              <a:ext cx="1715" cy="108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800" b="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  <a:cs typeface="Kartika" panose="02020503030404060203" pitchFamily="18" charset="0"/>
                </a:rPr>
                <a:t>02</a:t>
              </a:r>
              <a:endParaRPr lang="en-US" altLang="zh-CN" sz="2800" b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Kartika" panose="02020503030404060203" pitchFamily="18" charset="0"/>
              </a:endParaRPr>
            </a:p>
          </p:txBody>
        </p:sp>
        <p:sp>
          <p:nvSpPr>
            <p:cNvPr id="42" name="文本框 41"/>
            <p:cNvSpPr txBox="1"/>
            <p:nvPr>
              <p:custDataLst>
                <p:tags r:id="rId13"/>
              </p:custDataLst>
            </p:nvPr>
          </p:nvSpPr>
          <p:spPr>
            <a:xfrm>
              <a:off x="5939" y="7621"/>
              <a:ext cx="3380" cy="1381"/>
            </a:xfrm>
            <a:prstGeom prst="rect">
              <a:avLst/>
            </a:prstGeom>
            <a:noFill/>
            <a:effectLst/>
          </p:spPr>
          <p:txBody>
            <a:bodyPr wrap="square" lIns="91417" tIns="45708" rIns="91417" bIns="45708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000" spc="12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认罪悔罪教育的法律依据和规定</a:t>
              </a:r>
              <a:endParaRPr lang="zh-CN" altLang="en-US" sz="2000" spc="12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6066155" y="1904365"/>
            <a:ext cx="2449195" cy="2546985"/>
            <a:chOff x="9553" y="2999"/>
            <a:chExt cx="3857" cy="4011"/>
          </a:xfrm>
        </p:grpSpPr>
        <p:sp>
          <p:nvSpPr>
            <p:cNvPr id="19" name="任意多边形 18"/>
            <p:cNvSpPr/>
            <p:nvPr>
              <p:custDataLst>
                <p:tags r:id="rId14"/>
              </p:custDataLst>
            </p:nvPr>
          </p:nvSpPr>
          <p:spPr>
            <a:xfrm>
              <a:off x="10034" y="4682"/>
              <a:ext cx="3376" cy="2329"/>
            </a:xfrm>
            <a:custGeom>
              <a:gdLst>
                <a:gd name="connsiteX0" fmla="*/ 0 w 1765300"/>
                <a:gd name="connsiteY0" fmla="*/ 1206500 h 1206500"/>
                <a:gd name="connsiteX1" fmla="*/ 1409700 w 1765300"/>
                <a:gd name="connsiteY1" fmla="*/ 203200 h 1206500"/>
                <a:gd name="connsiteX2" fmla="*/ 1270000 w 1765300"/>
                <a:gd name="connsiteY2" fmla="*/ 0 h 1206500"/>
                <a:gd name="connsiteX3" fmla="*/ 1765300 w 1765300"/>
                <a:gd name="connsiteY3" fmla="*/ 0 h 1206500"/>
                <a:gd name="connsiteX4" fmla="*/ 1714500 w 1765300"/>
                <a:gd name="connsiteY4" fmla="*/ 508000 h 1206500"/>
                <a:gd name="connsiteX5" fmla="*/ 1574800 w 1765300"/>
                <a:gd name="connsiteY5" fmla="*/ 342900 h 1206500"/>
                <a:gd name="connsiteX6" fmla="*/ 0 w 1765300"/>
                <a:gd name="connsiteY6" fmla="*/ 1206500 h 1206500"/>
                <a:gd name="connsiteX0-1" fmla="*/ 0 w 1765300"/>
                <a:gd name="connsiteY0-2" fmla="*/ 1206500 h 1206500"/>
                <a:gd name="connsiteX1-3" fmla="*/ 1409700 w 1765300"/>
                <a:gd name="connsiteY1-4" fmla="*/ 203200 h 1206500"/>
                <a:gd name="connsiteX2-5" fmla="*/ 1270000 w 1765300"/>
                <a:gd name="connsiteY2-6" fmla="*/ 0 h 1206500"/>
                <a:gd name="connsiteX3-7" fmla="*/ 1765300 w 1765300"/>
                <a:gd name="connsiteY3-8" fmla="*/ 0 h 1206500"/>
                <a:gd name="connsiteX4-9" fmla="*/ 1714500 w 1765300"/>
                <a:gd name="connsiteY4-10" fmla="*/ 508000 h 1206500"/>
                <a:gd name="connsiteX5-11" fmla="*/ 1574800 w 1765300"/>
                <a:gd name="connsiteY5-12" fmla="*/ 342900 h 1206500"/>
                <a:gd name="connsiteX6-13" fmla="*/ 0 w 1765300"/>
                <a:gd name="connsiteY6-14" fmla="*/ 1206500 h 1206500"/>
                <a:gd name="connsiteX0-15" fmla="*/ 0 w 1765300"/>
                <a:gd name="connsiteY0-16" fmla="*/ 1206500 h 1215408"/>
                <a:gd name="connsiteX1-17" fmla="*/ 1409700 w 1765300"/>
                <a:gd name="connsiteY1-18" fmla="*/ 203200 h 1215408"/>
                <a:gd name="connsiteX2-19" fmla="*/ 1270000 w 1765300"/>
                <a:gd name="connsiteY2-20" fmla="*/ 0 h 1215408"/>
                <a:gd name="connsiteX3-21" fmla="*/ 1765300 w 1765300"/>
                <a:gd name="connsiteY3-22" fmla="*/ 0 h 1215408"/>
                <a:gd name="connsiteX4-23" fmla="*/ 1714500 w 1765300"/>
                <a:gd name="connsiteY4-24" fmla="*/ 508000 h 1215408"/>
                <a:gd name="connsiteX5-25" fmla="*/ 1574800 w 1765300"/>
                <a:gd name="connsiteY5-26" fmla="*/ 342900 h 1215408"/>
                <a:gd name="connsiteX6-27" fmla="*/ 0 w 1765300"/>
                <a:gd name="connsiteY6-28" fmla="*/ 1206500 h 1215408"/>
                <a:gd name="connsiteX0-29" fmla="*/ 0 w 1765300"/>
                <a:gd name="connsiteY0-30" fmla="*/ 1206500 h 1217025"/>
                <a:gd name="connsiteX1-31" fmla="*/ 1409700 w 1765300"/>
                <a:gd name="connsiteY1-32" fmla="*/ 203200 h 1217025"/>
                <a:gd name="connsiteX2-33" fmla="*/ 1270000 w 1765300"/>
                <a:gd name="connsiteY2-34" fmla="*/ 0 h 1217025"/>
                <a:gd name="connsiteX3-35" fmla="*/ 1765300 w 1765300"/>
                <a:gd name="connsiteY3-36" fmla="*/ 0 h 1217025"/>
                <a:gd name="connsiteX4-37" fmla="*/ 1714500 w 1765300"/>
                <a:gd name="connsiteY4-38" fmla="*/ 508000 h 1217025"/>
                <a:gd name="connsiteX5-39" fmla="*/ 1574800 w 1765300"/>
                <a:gd name="connsiteY5-40" fmla="*/ 342900 h 1217025"/>
                <a:gd name="connsiteX6-41" fmla="*/ 0 w 1765300"/>
                <a:gd name="connsiteY6-42" fmla="*/ 1206500 h 1217025"/>
                <a:gd name="connsiteX0-43" fmla="*/ 0 w 1765300"/>
                <a:gd name="connsiteY0-44" fmla="*/ 1206500 h 1217025"/>
                <a:gd name="connsiteX1-45" fmla="*/ 1409700 w 1765300"/>
                <a:gd name="connsiteY1-46" fmla="*/ 203200 h 1217025"/>
                <a:gd name="connsiteX2-47" fmla="*/ 1270000 w 1765300"/>
                <a:gd name="connsiteY2-48" fmla="*/ 0 h 1217025"/>
                <a:gd name="connsiteX3-49" fmla="*/ 1765300 w 1765300"/>
                <a:gd name="connsiteY3-50" fmla="*/ 0 h 1217025"/>
                <a:gd name="connsiteX4-51" fmla="*/ 1714500 w 1765300"/>
                <a:gd name="connsiteY4-52" fmla="*/ 508000 h 1217025"/>
                <a:gd name="connsiteX5-53" fmla="*/ 1574800 w 1765300"/>
                <a:gd name="connsiteY5-54" fmla="*/ 342900 h 1217025"/>
                <a:gd name="connsiteX6-55" fmla="*/ 0 w 1765300"/>
                <a:gd name="connsiteY6-56" fmla="*/ 1206500 h 1217025"/>
                <a:gd name="connsiteX0-57" fmla="*/ 0 w 1765300"/>
                <a:gd name="connsiteY0-58" fmla="*/ 1206500 h 1217025"/>
                <a:gd name="connsiteX1-59" fmla="*/ 1409700 w 1765300"/>
                <a:gd name="connsiteY1-60" fmla="*/ 203200 h 1217025"/>
                <a:gd name="connsiteX2-61" fmla="*/ 1270000 w 1765300"/>
                <a:gd name="connsiteY2-62" fmla="*/ 0 h 1217025"/>
                <a:gd name="connsiteX3-63" fmla="*/ 1765300 w 1765300"/>
                <a:gd name="connsiteY3-64" fmla="*/ 0 h 1217025"/>
                <a:gd name="connsiteX4-65" fmla="*/ 1714500 w 1765300"/>
                <a:gd name="connsiteY4-66" fmla="*/ 508000 h 1217025"/>
                <a:gd name="connsiteX5-67" fmla="*/ 1574800 w 1765300"/>
                <a:gd name="connsiteY5-68" fmla="*/ 342900 h 1217025"/>
                <a:gd name="connsiteX6-69" fmla="*/ 0 w 1765300"/>
                <a:gd name="connsiteY6-70" fmla="*/ 1206500 h 121702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765300" h="1217025">
                  <a:moveTo>
                    <a:pt x="0" y="1206500"/>
                  </a:moveTo>
                  <a:cubicBezTo>
                    <a:pt x="558800" y="1075267"/>
                    <a:pt x="1104900" y="702733"/>
                    <a:pt x="1409700" y="203200"/>
                  </a:cubicBezTo>
                  <a:lnTo>
                    <a:pt x="1270000" y="0"/>
                  </a:lnTo>
                  <a:lnTo>
                    <a:pt x="1765300" y="0"/>
                  </a:lnTo>
                  <a:lnTo>
                    <a:pt x="1714500" y="508000"/>
                  </a:lnTo>
                  <a:lnTo>
                    <a:pt x="1574800" y="342900"/>
                  </a:lnTo>
                  <a:cubicBezTo>
                    <a:pt x="1214967" y="897467"/>
                    <a:pt x="524933" y="1286933"/>
                    <a:pt x="0" y="12065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17" tIns="45708" rIns="91417" bIns="45708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15"/>
              </p:custDataLst>
            </p:nvPr>
          </p:nvSpPr>
          <p:spPr>
            <a:xfrm>
              <a:off x="10587" y="4523"/>
              <a:ext cx="1380" cy="1381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37" name="矩形 36"/>
            <p:cNvSpPr/>
            <p:nvPr>
              <p:custDataLst>
                <p:tags r:id="rId16"/>
              </p:custDataLst>
            </p:nvPr>
          </p:nvSpPr>
          <p:spPr>
            <a:xfrm>
              <a:off x="10420" y="4710"/>
              <a:ext cx="1715" cy="108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800" b="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  <a:cs typeface="Kartika" panose="02020503030404060203" pitchFamily="18" charset="0"/>
                </a:rPr>
                <a:t>03</a:t>
              </a:r>
              <a:endParaRPr lang="en-US" altLang="zh-CN" sz="2800" b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Kartika" panose="02020503030404060203" pitchFamily="18" charset="0"/>
              </a:endParaRPr>
            </a:p>
          </p:txBody>
        </p:sp>
        <p:sp>
          <p:nvSpPr>
            <p:cNvPr id="43" name="文本框 42"/>
            <p:cNvSpPr txBox="1"/>
            <p:nvPr>
              <p:custDataLst>
                <p:tags r:id="rId17"/>
              </p:custDataLst>
            </p:nvPr>
          </p:nvSpPr>
          <p:spPr>
            <a:xfrm>
              <a:off x="9553" y="2999"/>
              <a:ext cx="3446" cy="1381"/>
            </a:xfrm>
            <a:prstGeom prst="rect">
              <a:avLst/>
            </a:prstGeom>
            <a:noFill/>
            <a:effectLst/>
          </p:spPr>
          <p:txBody>
            <a:bodyPr wrap="square" lIns="91417" tIns="45708" rIns="91417" bIns="45708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000" spc="13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认罪悔罪教育的内容和方法</a:t>
              </a:r>
              <a:endParaRPr lang="zh-CN" altLang="en-US" sz="2000" spc="13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8402320" y="2973070"/>
            <a:ext cx="2490470" cy="2742565"/>
            <a:chOff x="13232" y="4682"/>
            <a:chExt cx="3922" cy="4319"/>
          </a:xfrm>
        </p:grpSpPr>
        <p:sp>
          <p:nvSpPr>
            <p:cNvPr id="22" name="任意多边形 21"/>
            <p:cNvSpPr/>
            <p:nvPr>
              <p:custDataLst>
                <p:tags r:id="rId18"/>
              </p:custDataLst>
            </p:nvPr>
          </p:nvSpPr>
          <p:spPr>
            <a:xfrm flipV="1">
              <a:off x="13778" y="4682"/>
              <a:ext cx="3376" cy="2329"/>
            </a:xfrm>
            <a:custGeom>
              <a:gdLst>
                <a:gd name="connsiteX0" fmla="*/ 0 w 1765300"/>
                <a:gd name="connsiteY0" fmla="*/ 1206500 h 1206500"/>
                <a:gd name="connsiteX1" fmla="*/ 1409700 w 1765300"/>
                <a:gd name="connsiteY1" fmla="*/ 203200 h 1206500"/>
                <a:gd name="connsiteX2" fmla="*/ 1270000 w 1765300"/>
                <a:gd name="connsiteY2" fmla="*/ 0 h 1206500"/>
                <a:gd name="connsiteX3" fmla="*/ 1765300 w 1765300"/>
                <a:gd name="connsiteY3" fmla="*/ 0 h 1206500"/>
                <a:gd name="connsiteX4" fmla="*/ 1714500 w 1765300"/>
                <a:gd name="connsiteY4" fmla="*/ 508000 h 1206500"/>
                <a:gd name="connsiteX5" fmla="*/ 1574800 w 1765300"/>
                <a:gd name="connsiteY5" fmla="*/ 342900 h 1206500"/>
                <a:gd name="connsiteX6" fmla="*/ 0 w 1765300"/>
                <a:gd name="connsiteY6" fmla="*/ 1206500 h 1206500"/>
                <a:gd name="connsiteX0-1" fmla="*/ 0 w 1765300"/>
                <a:gd name="connsiteY0-2" fmla="*/ 1206500 h 1206500"/>
                <a:gd name="connsiteX1-3" fmla="*/ 1409700 w 1765300"/>
                <a:gd name="connsiteY1-4" fmla="*/ 203200 h 1206500"/>
                <a:gd name="connsiteX2-5" fmla="*/ 1270000 w 1765300"/>
                <a:gd name="connsiteY2-6" fmla="*/ 0 h 1206500"/>
                <a:gd name="connsiteX3-7" fmla="*/ 1765300 w 1765300"/>
                <a:gd name="connsiteY3-8" fmla="*/ 0 h 1206500"/>
                <a:gd name="connsiteX4-9" fmla="*/ 1714500 w 1765300"/>
                <a:gd name="connsiteY4-10" fmla="*/ 508000 h 1206500"/>
                <a:gd name="connsiteX5-11" fmla="*/ 1574800 w 1765300"/>
                <a:gd name="connsiteY5-12" fmla="*/ 342900 h 1206500"/>
                <a:gd name="connsiteX6-13" fmla="*/ 0 w 1765300"/>
                <a:gd name="connsiteY6-14" fmla="*/ 1206500 h 1206500"/>
                <a:gd name="connsiteX0-15" fmla="*/ 0 w 1765300"/>
                <a:gd name="connsiteY0-16" fmla="*/ 1206500 h 1215408"/>
                <a:gd name="connsiteX1-17" fmla="*/ 1409700 w 1765300"/>
                <a:gd name="connsiteY1-18" fmla="*/ 203200 h 1215408"/>
                <a:gd name="connsiteX2-19" fmla="*/ 1270000 w 1765300"/>
                <a:gd name="connsiteY2-20" fmla="*/ 0 h 1215408"/>
                <a:gd name="connsiteX3-21" fmla="*/ 1765300 w 1765300"/>
                <a:gd name="connsiteY3-22" fmla="*/ 0 h 1215408"/>
                <a:gd name="connsiteX4-23" fmla="*/ 1714500 w 1765300"/>
                <a:gd name="connsiteY4-24" fmla="*/ 508000 h 1215408"/>
                <a:gd name="connsiteX5-25" fmla="*/ 1574800 w 1765300"/>
                <a:gd name="connsiteY5-26" fmla="*/ 342900 h 1215408"/>
                <a:gd name="connsiteX6-27" fmla="*/ 0 w 1765300"/>
                <a:gd name="connsiteY6-28" fmla="*/ 1206500 h 1215408"/>
                <a:gd name="connsiteX0-29" fmla="*/ 0 w 1765300"/>
                <a:gd name="connsiteY0-30" fmla="*/ 1206500 h 1217025"/>
                <a:gd name="connsiteX1-31" fmla="*/ 1409700 w 1765300"/>
                <a:gd name="connsiteY1-32" fmla="*/ 203200 h 1217025"/>
                <a:gd name="connsiteX2-33" fmla="*/ 1270000 w 1765300"/>
                <a:gd name="connsiteY2-34" fmla="*/ 0 h 1217025"/>
                <a:gd name="connsiteX3-35" fmla="*/ 1765300 w 1765300"/>
                <a:gd name="connsiteY3-36" fmla="*/ 0 h 1217025"/>
                <a:gd name="connsiteX4-37" fmla="*/ 1714500 w 1765300"/>
                <a:gd name="connsiteY4-38" fmla="*/ 508000 h 1217025"/>
                <a:gd name="connsiteX5-39" fmla="*/ 1574800 w 1765300"/>
                <a:gd name="connsiteY5-40" fmla="*/ 342900 h 1217025"/>
                <a:gd name="connsiteX6-41" fmla="*/ 0 w 1765300"/>
                <a:gd name="connsiteY6-42" fmla="*/ 1206500 h 1217025"/>
                <a:gd name="connsiteX0-43" fmla="*/ 0 w 1765300"/>
                <a:gd name="connsiteY0-44" fmla="*/ 1206500 h 1217025"/>
                <a:gd name="connsiteX1-45" fmla="*/ 1409700 w 1765300"/>
                <a:gd name="connsiteY1-46" fmla="*/ 203200 h 1217025"/>
                <a:gd name="connsiteX2-47" fmla="*/ 1270000 w 1765300"/>
                <a:gd name="connsiteY2-48" fmla="*/ 0 h 1217025"/>
                <a:gd name="connsiteX3-49" fmla="*/ 1765300 w 1765300"/>
                <a:gd name="connsiteY3-50" fmla="*/ 0 h 1217025"/>
                <a:gd name="connsiteX4-51" fmla="*/ 1714500 w 1765300"/>
                <a:gd name="connsiteY4-52" fmla="*/ 508000 h 1217025"/>
                <a:gd name="connsiteX5-53" fmla="*/ 1574800 w 1765300"/>
                <a:gd name="connsiteY5-54" fmla="*/ 342900 h 1217025"/>
                <a:gd name="connsiteX6-55" fmla="*/ 0 w 1765300"/>
                <a:gd name="connsiteY6-56" fmla="*/ 1206500 h 1217025"/>
                <a:gd name="connsiteX0-57" fmla="*/ 0 w 1765300"/>
                <a:gd name="connsiteY0-58" fmla="*/ 1206500 h 1217025"/>
                <a:gd name="connsiteX1-59" fmla="*/ 1409700 w 1765300"/>
                <a:gd name="connsiteY1-60" fmla="*/ 203200 h 1217025"/>
                <a:gd name="connsiteX2-61" fmla="*/ 1270000 w 1765300"/>
                <a:gd name="connsiteY2-62" fmla="*/ 0 h 1217025"/>
                <a:gd name="connsiteX3-63" fmla="*/ 1765300 w 1765300"/>
                <a:gd name="connsiteY3-64" fmla="*/ 0 h 1217025"/>
                <a:gd name="connsiteX4-65" fmla="*/ 1714500 w 1765300"/>
                <a:gd name="connsiteY4-66" fmla="*/ 508000 h 1217025"/>
                <a:gd name="connsiteX5-67" fmla="*/ 1574800 w 1765300"/>
                <a:gd name="connsiteY5-68" fmla="*/ 342900 h 1217025"/>
                <a:gd name="connsiteX6-69" fmla="*/ 0 w 1765300"/>
                <a:gd name="connsiteY6-70" fmla="*/ 1206500 h 121702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1765300" h="1217025">
                  <a:moveTo>
                    <a:pt x="0" y="1206500"/>
                  </a:moveTo>
                  <a:cubicBezTo>
                    <a:pt x="558800" y="1075267"/>
                    <a:pt x="1104900" y="702733"/>
                    <a:pt x="1409700" y="203200"/>
                  </a:cubicBezTo>
                  <a:lnTo>
                    <a:pt x="1270000" y="0"/>
                  </a:lnTo>
                  <a:lnTo>
                    <a:pt x="1765300" y="0"/>
                  </a:lnTo>
                  <a:lnTo>
                    <a:pt x="1714500" y="508000"/>
                  </a:lnTo>
                  <a:lnTo>
                    <a:pt x="1574800" y="342900"/>
                  </a:lnTo>
                  <a:cubicBezTo>
                    <a:pt x="1214967" y="897467"/>
                    <a:pt x="524933" y="1286933"/>
                    <a:pt x="0" y="1206500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17" tIns="45708" rIns="91417" bIns="45708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39" name="椭圆 38"/>
            <p:cNvSpPr/>
            <p:nvPr>
              <p:custDataLst>
                <p:tags r:id="rId19"/>
              </p:custDataLst>
            </p:nvPr>
          </p:nvSpPr>
          <p:spPr>
            <a:xfrm>
              <a:off x="14236" y="5846"/>
              <a:ext cx="1380" cy="1381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2800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40" name="矩形 39"/>
            <p:cNvSpPr/>
            <p:nvPr>
              <p:custDataLst>
                <p:tags r:id="rId20"/>
              </p:custDataLst>
            </p:nvPr>
          </p:nvSpPr>
          <p:spPr>
            <a:xfrm>
              <a:off x="14069" y="5993"/>
              <a:ext cx="1715" cy="1089"/>
            </a:xfrm>
            <a:prstGeom prst="rect">
              <a:avLst/>
            </a:prstGeom>
            <a:noFill/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altLang="zh-CN" sz="2800" b="1">
                  <a:solidFill>
                    <a:schemeClr val="dk1">
                      <a:lumMod val="85000"/>
                      <a:lumOff val="15000"/>
                    </a:schemeClr>
                  </a:solidFill>
                  <a:latin typeface="微软雅黑"/>
                  <a:ea typeface="微软雅黑"/>
                  <a:cs typeface="Kartika" panose="02020503030404060203" pitchFamily="18" charset="0"/>
                </a:rPr>
                <a:t>04</a:t>
              </a:r>
              <a:endParaRPr lang="en-US" altLang="zh-CN" sz="2800" b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Kartika" panose="02020503030404060203" pitchFamily="18" charset="0"/>
              </a:endParaRPr>
            </a:p>
          </p:txBody>
        </p:sp>
        <p:sp>
          <p:nvSpPr>
            <p:cNvPr id="44" name="文本框 43"/>
            <p:cNvSpPr txBox="1"/>
            <p:nvPr>
              <p:custDataLst>
                <p:tags r:id="rId21"/>
              </p:custDataLst>
            </p:nvPr>
          </p:nvSpPr>
          <p:spPr>
            <a:xfrm>
              <a:off x="13232" y="7621"/>
              <a:ext cx="3388" cy="1381"/>
            </a:xfrm>
            <a:prstGeom prst="rect">
              <a:avLst/>
            </a:prstGeom>
            <a:noFill/>
            <a:effectLst/>
          </p:spPr>
          <p:txBody>
            <a:bodyPr wrap="square" lIns="91417" tIns="45708" rIns="91417" bIns="45708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algn="ctr">
                <a:lnSpc>
                  <a:spcPct val="12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000" spc="13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</a:rPr>
                <a:t>认罪悔罪教育的效果和意义</a:t>
              </a:r>
              <a:endParaRPr lang="zh-CN" altLang="en-US" sz="2000" spc="13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</a:endParaRPr>
            </a:p>
          </p:txBody>
        </p:sp>
      </p:grpSp>
    </p:spTree>
    <p:custDataLst>
      <p:tags r:id="rId22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entr" presetSubtype="0" dur="187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8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140000" y="60000"/>
                                    </p:animScale>
                                    <p:animScale>
                                      <p:cBhvr>
                                        <p:cTn id="7" dur="62" fill="hold">
                                          <p:stCondLst>
                                            <p:cond delay="18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40000" y="60000"/>
                                      <p:to x="80000" y="120000"/>
                                    </p:animScale>
                                    <p:animScale>
                                      <p:cBhvr>
                                        <p:cTn id="8" dur="187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80000" y="120000"/>
                                      <p:to x="120000" y="80000"/>
                                    </p:animScale>
                                    <p:animScale>
                                      <p:cBhvr>
                                        <p:cTn id="9" dur="187" fill="hold">
                                          <p:stCondLst>
                                            <p:cond delay="4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20000" y="80000"/>
                                      <p:to x="90000" y="110000"/>
                                    </p:animScale>
                                    <p:animScale>
                                      <p:cBhvr>
                                        <p:cTn id="10" dur="187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90000" y="110000"/>
                                      <p:to x="105000" y="95000"/>
                                    </p:animScale>
                                    <p:animScale>
                                      <p:cBhvr>
                                        <p:cTn id="11" dur="187" fill="hold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5000" y="95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entr" presetSubtype="0" dur="187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18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40000" y="60000"/>
                                    </p:animScale>
                                    <p:animScale>
                                      <p:cBhvr>
                                        <p:cTn id="16" dur="62" fill="hold">
                                          <p:stCondLst>
                                            <p:cond delay="187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40000" y="60000"/>
                                      <p:to x="80000" y="120000"/>
                                    </p:animScale>
                                    <p:animScale>
                                      <p:cBhvr>
                                        <p:cTn id="17" dur="187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80000" y="120000"/>
                                      <p:to x="120000" y="80000"/>
                                    </p:animScale>
                                    <p:animScale>
                                      <p:cBhvr>
                                        <p:cTn id="18" dur="187" fill="hold">
                                          <p:stCondLst>
                                            <p:cond delay="4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20000" y="80000"/>
                                      <p:to x="90000" y="110000"/>
                                    </p:animScale>
                                    <p:animScale>
                                      <p:cBhvr>
                                        <p:cTn id="19" dur="187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90000" y="110000"/>
                                      <p:to x="105000" y="95000"/>
                                    </p:animScale>
                                    <p:animScale>
                                      <p:cBhvr>
                                        <p:cTn id="20" dur="187" fill="hold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5000" y="95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entr" presetSubtype="0" dur="187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18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40000" y="60000"/>
                                    </p:animScale>
                                    <p:animScale>
                                      <p:cBhvr>
                                        <p:cTn id="25" dur="62" fill="hold">
                                          <p:stCondLst>
                                            <p:cond delay="187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40000" y="60000"/>
                                      <p:to x="80000" y="120000"/>
                                    </p:animScale>
                                    <p:animScale>
                                      <p:cBhvr>
                                        <p:cTn id="26" dur="187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80000" y="120000"/>
                                      <p:to x="120000" y="80000"/>
                                    </p:animScale>
                                    <p:animScale>
                                      <p:cBhvr>
                                        <p:cTn id="27" dur="187" fill="hold">
                                          <p:stCondLst>
                                            <p:cond delay="4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20000" y="80000"/>
                                      <p:to x="90000" y="110000"/>
                                    </p:animScale>
                                    <p:animScale>
                                      <p:cBhvr>
                                        <p:cTn id="28" dur="187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90000" y="110000"/>
                                      <p:to x="105000" y="95000"/>
                                    </p:animScale>
                                    <p:animScale>
                                      <p:cBhvr>
                                        <p:cTn id="29" dur="187" fill="hold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5000" y="95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entr" presetSubtype="0" dur="187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18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140000" y="60000"/>
                                    </p:animScale>
                                    <p:animScale>
                                      <p:cBhvr>
                                        <p:cTn id="34" dur="62" fill="hold">
                                          <p:stCondLst>
                                            <p:cond delay="187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40000" y="60000"/>
                                      <p:to x="80000" y="120000"/>
                                    </p:animScale>
                                    <p:animScale>
                                      <p:cBhvr>
                                        <p:cTn id="35" dur="187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80000" y="120000"/>
                                      <p:to x="120000" y="80000"/>
                                    </p:animScale>
                                    <p:animScale>
                                      <p:cBhvr>
                                        <p:cTn id="36" dur="187" fill="hold">
                                          <p:stCondLst>
                                            <p:cond delay="4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20000" y="80000"/>
                                      <p:to x="90000" y="110000"/>
                                    </p:animScale>
                                    <p:animScale>
                                      <p:cBhvr>
                                        <p:cTn id="37" dur="187" fill="hold">
                                          <p:stCondLst>
                                            <p:cond delay="6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90000" y="110000"/>
                                      <p:to x="105000" y="95000"/>
                                    </p:animScale>
                                    <p:animScale>
                                      <p:cBhvr>
                                        <p:cTn id="38" dur="187" fill="hold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5000" y="95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0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2215" y="1242060"/>
            <a:ext cx="7356475" cy="3912870"/>
          </a:xfrm>
          <a:prstGeom prst="rect">
            <a:avLst/>
          </a:prstGeom>
        </p:spPr>
      </p:pic>
      <p:pic>
        <p:nvPicPr>
          <p:cNvPr id="15" name="图片 14" descr="0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6000"/>
          </a:blip>
          <a:stretch>
            <a:fillRect/>
          </a:stretch>
        </p:blipFill>
        <p:spPr>
          <a:xfrm>
            <a:off x="-69215" y="-263525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688981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2.2 </a:t>
            </a: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微软雅黑"/>
              </a:rPr>
              <a:t>悔过心理辅导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幼圆" panose="02010509060101010101" charset="-122"/>
              <a:ea typeface="幼圆" panose="02010509060101010101" charset="-122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组合 15"/>
          <p:cNvGrpSpPr/>
          <p:nvPr>
            <p:custDataLst>
              <p:tags r:id="rId7"/>
            </p:custDataLst>
          </p:nvPr>
        </p:nvGrpSpPr>
        <p:grpSpPr>
          <a:xfrm>
            <a:off x="570230" y="1497330"/>
            <a:ext cx="5172710" cy="678180"/>
            <a:chOff x="5532" y="2328"/>
            <a:chExt cx="8146" cy="1068"/>
          </a:xfrm>
        </p:grpSpPr>
        <p:sp>
          <p:nvSpPr>
            <p:cNvPr id="2" name="菱形 1"/>
            <p:cNvSpPr/>
            <p:nvPr>
              <p:custDataLst>
                <p:tags r:id="rId8"/>
              </p:custDataLst>
            </p:nvPr>
          </p:nvSpPr>
          <p:spPr>
            <a:xfrm>
              <a:off x="5532" y="2527"/>
              <a:ext cx="671" cy="671"/>
            </a:xfrm>
            <a:prstGeom prst="diamond">
              <a:avLst/>
            </a:prstGeom>
            <a:noFill/>
            <a:ln w="15875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4" name="菱形 3"/>
            <p:cNvSpPr/>
            <p:nvPr>
              <p:custDataLst>
                <p:tags r:id="rId9"/>
              </p:custDataLst>
            </p:nvPr>
          </p:nvSpPr>
          <p:spPr>
            <a:xfrm>
              <a:off x="5719" y="2527"/>
              <a:ext cx="671" cy="671"/>
            </a:xfrm>
            <a:prstGeom prst="diamond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5" name="文本框 60"/>
            <p:cNvSpPr txBox="1"/>
            <p:nvPr>
              <p:custDataLst>
                <p:tags r:id="rId10"/>
              </p:custDataLst>
            </p:nvPr>
          </p:nvSpPr>
          <p:spPr>
            <a:xfrm>
              <a:off x="6498" y="2328"/>
              <a:ext cx="7181" cy="1068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>
                <a:lnSpc>
                  <a:spcPct val="10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400" spc="18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悔过心理辅导的定义和目的</a:t>
              </a:r>
              <a:endParaRPr lang="zh-CN" altLang="en-US" sz="2400" spc="18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</p:grpSp>
      <p:grpSp>
        <p:nvGrpSpPr>
          <p:cNvPr id="17" name="组合 16"/>
          <p:cNvGrpSpPr/>
          <p:nvPr>
            <p:custDataLst>
              <p:tags r:id="rId11"/>
            </p:custDataLst>
          </p:nvPr>
        </p:nvGrpSpPr>
        <p:grpSpPr>
          <a:xfrm>
            <a:off x="570230" y="2825750"/>
            <a:ext cx="5172710" cy="678180"/>
            <a:chOff x="5532" y="4420"/>
            <a:chExt cx="8146" cy="1068"/>
          </a:xfrm>
        </p:grpSpPr>
        <p:sp>
          <p:nvSpPr>
            <p:cNvPr id="6" name="菱形 5"/>
            <p:cNvSpPr/>
            <p:nvPr>
              <p:custDataLst>
                <p:tags r:id="rId12"/>
              </p:custDataLst>
            </p:nvPr>
          </p:nvSpPr>
          <p:spPr>
            <a:xfrm>
              <a:off x="5532" y="4619"/>
              <a:ext cx="671" cy="671"/>
            </a:xfrm>
            <a:prstGeom prst="diamond">
              <a:avLst/>
            </a:prstGeom>
            <a:noFill/>
            <a:ln w="15875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7" name="菱形 6"/>
            <p:cNvSpPr/>
            <p:nvPr>
              <p:custDataLst>
                <p:tags r:id="rId13"/>
              </p:custDataLst>
            </p:nvPr>
          </p:nvSpPr>
          <p:spPr>
            <a:xfrm>
              <a:off x="5719" y="4619"/>
              <a:ext cx="671" cy="671"/>
            </a:xfrm>
            <a:prstGeom prst="diamond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8" name="文本框 60"/>
            <p:cNvSpPr txBox="1"/>
            <p:nvPr>
              <p:custDataLst>
                <p:tags r:id="rId14"/>
              </p:custDataLst>
            </p:nvPr>
          </p:nvSpPr>
          <p:spPr>
            <a:xfrm>
              <a:off x="6498" y="4420"/>
              <a:ext cx="7181" cy="1068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>
                <a:lnSpc>
                  <a:spcPct val="10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400" spc="18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悔过心理辅导的方法和技巧</a:t>
              </a:r>
              <a:endParaRPr lang="zh-CN" altLang="en-US" sz="2400" spc="18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</p:grpSp>
      <p:grpSp>
        <p:nvGrpSpPr>
          <p:cNvPr id="18" name="组合 17"/>
          <p:cNvGrpSpPr/>
          <p:nvPr>
            <p:custDataLst>
              <p:tags r:id="rId15"/>
            </p:custDataLst>
          </p:nvPr>
        </p:nvGrpSpPr>
        <p:grpSpPr>
          <a:xfrm>
            <a:off x="570230" y="4154170"/>
            <a:ext cx="5172710" cy="678180"/>
            <a:chOff x="5532" y="6512"/>
            <a:chExt cx="8146" cy="1068"/>
          </a:xfrm>
        </p:grpSpPr>
        <p:sp>
          <p:nvSpPr>
            <p:cNvPr id="9" name="菱形 8"/>
            <p:cNvSpPr/>
            <p:nvPr>
              <p:custDataLst>
                <p:tags r:id="rId16"/>
              </p:custDataLst>
            </p:nvPr>
          </p:nvSpPr>
          <p:spPr>
            <a:xfrm>
              <a:off x="5532" y="6711"/>
              <a:ext cx="671" cy="671"/>
            </a:xfrm>
            <a:prstGeom prst="diamond">
              <a:avLst/>
            </a:prstGeom>
            <a:noFill/>
            <a:ln w="15875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0" name="菱形 9"/>
            <p:cNvSpPr/>
            <p:nvPr>
              <p:custDataLst>
                <p:tags r:id="rId17"/>
              </p:custDataLst>
            </p:nvPr>
          </p:nvSpPr>
          <p:spPr>
            <a:xfrm>
              <a:off x="5719" y="6711"/>
              <a:ext cx="671" cy="671"/>
            </a:xfrm>
            <a:prstGeom prst="diamond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1" name="文本框 60"/>
            <p:cNvSpPr txBox="1"/>
            <p:nvPr>
              <p:custDataLst>
                <p:tags r:id="rId18"/>
              </p:custDataLst>
            </p:nvPr>
          </p:nvSpPr>
          <p:spPr>
            <a:xfrm>
              <a:off x="6498" y="6512"/>
              <a:ext cx="7181" cy="1068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>
                <a:lnSpc>
                  <a:spcPct val="10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400" spc="18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悔过心理辅导的案例和效果</a:t>
              </a:r>
              <a:endParaRPr lang="zh-CN" altLang="en-US" sz="2400" spc="18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</p:grpSp>
      <p:grpSp>
        <p:nvGrpSpPr>
          <p:cNvPr id="19" name="组合 18"/>
          <p:cNvGrpSpPr/>
          <p:nvPr>
            <p:custDataLst>
              <p:tags r:id="rId19"/>
            </p:custDataLst>
          </p:nvPr>
        </p:nvGrpSpPr>
        <p:grpSpPr>
          <a:xfrm>
            <a:off x="570230" y="5482590"/>
            <a:ext cx="5172710" cy="678180"/>
            <a:chOff x="5532" y="8604"/>
            <a:chExt cx="8146" cy="1068"/>
          </a:xfrm>
        </p:grpSpPr>
        <p:sp>
          <p:nvSpPr>
            <p:cNvPr id="12" name="菱形 11"/>
            <p:cNvSpPr/>
            <p:nvPr>
              <p:custDataLst>
                <p:tags r:id="rId20"/>
              </p:custDataLst>
            </p:nvPr>
          </p:nvSpPr>
          <p:spPr>
            <a:xfrm>
              <a:off x="5532" y="8803"/>
              <a:ext cx="671" cy="671"/>
            </a:xfrm>
            <a:prstGeom prst="diamond">
              <a:avLst/>
            </a:prstGeom>
            <a:noFill/>
            <a:ln w="15875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3" name="菱形 12"/>
            <p:cNvSpPr/>
            <p:nvPr>
              <p:custDataLst>
                <p:tags r:id="rId21"/>
              </p:custDataLst>
            </p:nvPr>
          </p:nvSpPr>
          <p:spPr>
            <a:xfrm>
              <a:off x="5719" y="8803"/>
              <a:ext cx="671" cy="671"/>
            </a:xfrm>
            <a:prstGeom prst="diamond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微软雅黑"/>
                <a:ea typeface="微软雅黑"/>
              </a:endParaRPr>
            </a:p>
          </p:txBody>
        </p:sp>
        <p:sp>
          <p:nvSpPr>
            <p:cNvPr id="14" name="文本框 60"/>
            <p:cNvSpPr txBox="1"/>
            <p:nvPr>
              <p:custDataLst>
                <p:tags r:id="rId22"/>
              </p:custDataLst>
            </p:nvPr>
          </p:nvSpPr>
          <p:spPr>
            <a:xfrm>
              <a:off x="6498" y="8604"/>
              <a:ext cx="7181" cy="1068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>
                <a:lnSpc>
                  <a:spcPct val="100000"/>
                </a:lnSpc>
                <a:spcBef>
                  <a:spcPct val="0"/>
                </a:spcBef>
                <a:spcAft>
                  <a:spcPts val="800"/>
                </a:spcAft>
              </a:pPr>
              <a:r>
                <a:rPr lang="zh-CN" altLang="en-US" sz="2400" spc="160">
                  <a:solidFill>
                    <a:schemeClr val="dk1">
                      <a:lumMod val="75000"/>
                      <a:lumOff val="25000"/>
                    </a:schemeClr>
                  </a:solidFill>
                  <a:latin typeface="幼圆" panose="02010509060101010101" charset="-122"/>
                  <a:ea typeface="幼圆" panose="02010509060101010101" charset="-122"/>
                  <a:sym typeface="Arial" pitchFamily="34" charset="0"/>
                </a:rPr>
                <a:t>悔过心理辅导的局限性和挑战</a:t>
              </a:r>
              <a:endParaRPr lang="zh-CN" altLang="en-US" sz="2400" spc="160">
                <a:solidFill>
                  <a:schemeClr val="dk1">
                    <a:lumMod val="75000"/>
                    <a:lumOff val="25000"/>
                  </a:schemeClr>
                </a:solidFill>
                <a:latin typeface="幼圆" panose="02010509060101010101" charset="-122"/>
                <a:ea typeface="幼圆" panose="02010509060101010101" charset="-122"/>
                <a:sym typeface="Arial" pitchFamily="34" charset="0"/>
              </a:endParaRPr>
            </a:p>
          </p:txBody>
        </p:sp>
      </p:grpSp>
    </p:spTree>
    <p:custDataLst>
      <p:tags r:id="rId23"/>
    </p:custData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27100">
                                          <p:val>
                                            <p:strVal val="#ppt_w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w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w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7100">
                                          <p:val>
                                            <p:strVal val="#ppt_h*1.8"/>
                                          </p:val>
                                        </p:tav>
                                        <p:tav tm="47500">
                                          <p:val>
                                            <p:strVal val="#ppt_h*0.5"/>
                                          </p:val>
                                        </p:tav>
                                        <p:tav tm="79600">
                                          <p:val>
                                            <p:strVal val="#ppt_h*1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https://d.book118.com/898011115025006041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演讲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7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29"/>
  <p:tag name="KSO_WM_TEMPLATE_THUMBS_INDEX" val="1、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f*1"/>
  <p:tag name="KSO_WM_UNIT_INDEX" val="1"/>
  <p:tag name="KSO_WM_UNIT_LAYERLEVEL" val="1"/>
  <p:tag name="KSO_WM_UNIT_NOCLEAR" val="0"/>
  <p:tag name="KSO_WM_UNIT_PRESET_TEXT" val="演讲人：稻小壳"/>
  <p:tag name="KSO_WM_UNIT_SUBTYPE" val="b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36.05&quot;,&quot;top&quot;:&quot;113.45&quot;,&quot;width&quot;:&quot;510.55&quot;,&quot;height&quot;:&quot;313.1&quot;}"/>
  <p:tag name="KSO_WM_SLIDE_ID" val="custom2023027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  <p:tag name="KSO_WM_TEMPLATE_THUMBS_INDEX" val="1、9"/>
</p:tagLst>
</file>

<file path=ppt/tags/tag13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25"/>
  <p:tag name="KSO_WM_UNIT_FILL_TYPE" val="1"/>
  <p:tag name="KSO_WM_UNIT_HIGHLIGHT" val="0"/>
  <p:tag name="KSO_WM_UNIT_ID" val="custom20202990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i*1_1_1"/>
  <p:tag name="KSO_WM_UNIT_INDEX" val="1_1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i*1_2_1"/>
  <p:tag name="KSO_WM_UNIT_INDEX" val="1_2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i*1_3_1"/>
  <p:tag name="KSO_WM_UNIT_INDEX" val="1_3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i*1_4_1"/>
  <p:tag name="KSO_WM_UNIT_INDEX" val="1_4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0"/>
  <p:tag name="KSO_WM_UNIT_VALUE" val="2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11"/>
</p:tagLst>
</file>

<file path=ppt/tags/tag1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f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11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f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4*l_h_f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  <p:tag name="KSO_WM_UNIT_VALUE" val="11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DIAGTYPE" val="l"/>
  <p:tag name="KSO_WM_SLIDE_ID" val="custom20202990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30277"/>
  <p:tag name="KSO_WM_TEMPLATE_MASTER_TYPE" val="1"/>
  <p:tag name="KSO_WM_TEMPLATE_SUBCATEGORY" val="17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</p:tagLst>
</file>

<file path=ppt/tags/tag15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54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1_3"/>
  <p:tag name="KSO_WM_UNIT_INDEX" val="1_1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56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57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f*1_1_1"/>
  <p:tag name="KSO_WM_UNIT_INDEX" val="1_1_1"/>
  <p:tag name="KSO_WM_UNIT_LAYERLEVEL" val="1_1_1"/>
  <p:tag name="KSO_WM_UNIT_NOCLEAR" val="0"/>
  <p:tag name="KSO_WM_UNIT_PRESET_TEXT" val="输入你的正文文字是你思想的提炼为了最终良好的效果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33"/>
</p:tagLst>
</file>

<file path=ppt/tags/tag158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60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61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f*1_2_1"/>
  <p:tag name="KSO_WM_UNIT_INDEX" val="1_2_1"/>
  <p:tag name="KSO_WM_UNIT_LAYERLEVEL" val="1_1_1"/>
  <p:tag name="KSO_WM_UNIT_NOCLEAR" val="0"/>
  <p:tag name="KSO_WM_UNIT_PRESET_TEXT" val="输入你的正文文字是你思想的提炼为了最终良好的效果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33"/>
</p:tagLst>
</file>

<file path=ppt/tags/tag162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3_3"/>
  <p:tag name="KSO_WM_UNIT_INDEX" val="1_3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64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65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f*1_3_1"/>
  <p:tag name="KSO_WM_UNIT_INDEX" val="1_3_1"/>
  <p:tag name="KSO_WM_UNIT_LAYERLEVEL" val="1_1_1"/>
  <p:tag name="KSO_WM_UNIT_NOCLEAR" val="0"/>
  <p:tag name="KSO_WM_UNIT_PRESET_TEXT" val="输入你的正文文字是你思想的提炼为了最终良好的效果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33"/>
</p:tagLst>
</file>

<file path=ppt/tags/tag166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94_3*l_h_i*1_4_3"/>
  <p:tag name="KSO_WM_UNIT_INDEX" val="1_4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4"/>
</p:tagLst>
</file>

<file path=ppt/tags/tag168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69.xml><?xml version="1.0" encoding="utf-8"?>
<p:tagLst xmlns:p="http://schemas.openxmlformats.org/presentationml/2006/main">
  <p:tag name="KSO_WM_ASSEMBLE_CHIP_INDEX" val="e63185571cce4f128c165345f0408b42"/>
  <p:tag name="KSO_WM_BEAUTIFY_FLAG" val="#wm#"/>
  <p:tag name="KSO_WM_CHIP_GROUPID" val="60b9e034d573a1aeab43bcb3"/>
  <p:tag name="KSO_WM_CHIP_XID" val="60b9e034d573a1aeab43bcb4"/>
  <p:tag name="KSO_WM_DIAGRAM_GROUP_CODE" val="l1-1"/>
  <p:tag name="KSO_WM_SLIDE_ANIMATION_ID" val="3110638"/>
  <p:tag name="KSO_WM_TAG_VERSION" val="1.0"/>
  <p:tag name="KSO_WM_TEMPLATE_CATEGORY" val="diagram"/>
  <p:tag name="KSO_WM_TEMPLATE_INDEX" val="20219194"/>
  <p:tag name="KSO_WM_UNIT_COMPATIBLE" val="0"/>
  <p:tag name="KSO_WM_UNIT_DIAGRAM_ISNUMVISUAL" val="0"/>
  <p:tag name="KSO_WM_UNIT_DIAGRAM_ISREFERUNIT" val="0"/>
  <p:tag name="KSO_WM_UNIT_HIGHLIGHT" val="0"/>
  <p:tag name="KSO_WM_UNIT_ID" val="diagram20219194_3*l_h_f*1_4_1"/>
  <p:tag name="KSO_WM_UNIT_INDEX" val="1_4_1"/>
  <p:tag name="KSO_WM_UNIT_LAYERLEVEL" val="1_1_1"/>
  <p:tag name="KSO_WM_UNIT_NOCLEAR" val="0"/>
  <p:tag name="KSO_WM_UNIT_PRESET_TEXT" val="输入你的正文文字是你思想的提炼为了最终良好的效果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04T21:58:52&quot;,&quot;maxSize&quot;:{&quot;size1&quot;:22.2},&quot;minSize&quot;:{&quot;size1&quot;:13.5},&quot;normalSize&quot;:{&quot;size1&quot;:13.5},&quot;subLayout&quot;:[{&quot;id&quot;:&quot;2023-11-04T21:58:52&quot;,&quot;margin&quot;:{&quot;bottom&quot;:0.025999998673796654,&quot;left&quot;:2.117000102996826,&quot;right&quot;:1.2699999809265137,&quot;top&quot;:0.4230000376701355},&quot;type&quot;:0},{&quot;id&quot;:&quot;2023-11-04T21:58:5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5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LACING_PICTURE_USER_VIEWPORT" val="{&quot;height&quot;:1200.0094488188977,&quot;width&quot;:17280.138582677166}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74.xml><?xml version="1.0" encoding="utf-8"?>
<p:tagLst xmlns:p="http://schemas.openxmlformats.org/presentationml/2006/main">
  <p:tag name="KSO_WM_SLIDE_ANIMATION_ID" val="3110599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1_1"/>
  <p:tag name="KSO_WM_UNIT_INDEX" val="1_1_1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1_2"/>
  <p:tag name="KSO_WM_UNIT_INDEX" val="1_1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839_3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839_3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SLIDE_ANIMATION_ID" val="3110599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2_1"/>
  <p:tag name="KSO_WM_UNIT_INDEX" val="1_2_1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2_2"/>
  <p:tag name="KSO_WM_UNIT_INDEX" val="1_2_2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6839_3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6839_3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SLIDE_ANIMATION_ID" val="3110599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3_1"/>
  <p:tag name="KSO_WM_UNIT_INDEX" val="1_3_1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3_2"/>
  <p:tag name="KSO_WM_UNIT_INDEX" val="1_3_2"/>
  <p:tag name="KSO_WM_UNIT_LAYERLEVEL" val="1_1_1"/>
  <p:tag name="KSO_WM_UNIT_SUBTYPE" val="d"/>
  <p:tag name="KSO_WM_UNIT_TEXT_FILL_FORE_SCHEMECOLOR_INDEX" val="7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6839_3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6839_3*l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SLIDE_ANIMATION_ID" val="3110599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4_1"/>
  <p:tag name="KSO_WM_UNIT_INDEX" val="1_4_1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HIGHLIGHT" val="0"/>
  <p:tag name="KSO_WM_UNIT_ID" val="diagram20206839_3*l_h_i*1_4_2"/>
  <p:tag name="KSO_WM_UNIT_INDEX" val="1_4_2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6839_3*l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683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6839_3*l_h_i*1_4_4"/>
  <p:tag name="KSO_WM_UNIT_INDEX" val="1_4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04T21:58:53&quot;,&quot;maxSize&quot;:{&quot;size1&quot;:22.2},&quot;minSize&quot;:{&quot;size1&quot;:13.5},&quot;normalSize&quot;:{&quot;size1&quot;:13.5},&quot;subLayout&quot;:[{&quot;id&quot;:&quot;2023-11-04T21:58:53&quot;,&quot;margin&quot;:{&quot;bottom&quot;:0.025999998673796654,&quot;left&quot;:2.117000102996826,&quot;right&quot;:1.2699999809265137,&quot;top&quot;:0.4230000376701355},&quot;type&quot;:0},{&quot;id&quot;:&quot;2023-11-04T21:58:5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5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02.xml><?xml version="1.0" encoding="utf-8"?>
<p:tagLst xmlns:p="http://schemas.openxmlformats.org/presentationml/2006/main">
  <p:tag name="KSO_WM_SLIDE_ANIMATION_ID" val="3115627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3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1_5"/>
  <p:tag name="KSO_WM_UNIT_INDEX" val="1_1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1_6"/>
  <p:tag name="KSO_WM_UNIT_INDEX" val="1_1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75_3*l_h_i*1_1_7"/>
  <p:tag name="KSO_WM_UNIT_INDEX" val="1_1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SLIDE_ANIMATION_ID" val="3115627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3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3_5"/>
  <p:tag name="KSO_WM_UNIT_INDEX" val="1_3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3_6"/>
  <p:tag name="KSO_WM_UNIT_INDEX" val="1_3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3_2"/>
  <p:tag name="KSO_WM_UNIT_INDEX" val="1_3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75_3*l_h_i*1_3_7"/>
  <p:tag name="KSO_WM_UNIT_INDEX" val="1_3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SLIDE_ANIMATION_ID" val="3115627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3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2_5"/>
  <p:tag name="KSO_WM_UNIT_INDEX" val="1_2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2_6"/>
  <p:tag name="KSO_WM_UNIT_INDEX" val="1_2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75_3*l_h_i*1_2_7"/>
  <p:tag name="KSO_WM_UNIT_INDEX" val="1_2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2_1"/>
  <p:tag name="KSO_WM_UNIT_INDEX" val="1_2_1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SLIDE_ANIMATION_ID" val="3115627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3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4_5"/>
  <p:tag name="KSO_WM_UNIT_INDEX" val="1_4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4_6"/>
  <p:tag name="KSO_WM_UNIT_INDEX" val="1_4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4_7"/>
  <p:tag name="KSO_WM_UNIT_INDEX" val="1_4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4_2"/>
  <p:tag name="KSO_WM_UNIT_INDEX" val="1_4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9375_3*l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75_3*l_h_i*1_4_4"/>
  <p:tag name="KSO_WM_UNIT_INDEX" val="1_4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75"/>
  <p:tag name="KSO_WM_UNIT_COMPATIBLE" val="0"/>
  <p:tag name="KSO_WM_UNIT_DIAGRAM_ISNUMVISUAL" val="0"/>
  <p:tag name="KSO_WM_UNIT_DIAGRAM_ISREFERUNIT" val="0"/>
  <p:tag name="KSO_WM_UNIT_HIGHLIGHT" val="0"/>
  <p:tag name="KSO_WM_UNIT_ID" val="diagram20209375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04T21:58:52&quot;,&quot;maxSize&quot;:{&quot;size1&quot;:22.2},&quot;minSize&quot;:{&quot;size1&quot;:13.5},&quot;normalSize&quot;:{&quot;size1&quot;:13.5},&quot;subLayout&quot;:[{&quot;id&quot;:&quot;2023-11-04T21:58:52&quot;,&quot;margin&quot;:{&quot;bottom&quot;:0.025999998673796654,&quot;left&quot;:2.117000102996826,&quot;right&quot;:1.2699999809265137,&quot;top&quot;:0.4230000376701355},&quot;type&quot;:0},{&quot;id&quot;:&quot;2023-11-04T21:58:5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5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30"/>
  <p:tag name="KSO_WM_UNIT_ID" val="diagram730_4*i*1"/>
  <p:tag name="KSO_WM_UNIT_INDEX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730_4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730_4*l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730_4*l_h_i*1_1_3"/>
  <p:tag name="KSO_WM_UNIT_INDEX" val="1_1_3"/>
  <p:tag name="KSO_WM_UNIT_LAYERLEVEL" val="1_1_1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30"/>
  <p:tag name="KSO_WM_UNIT_ID" val="diagram730_4*i*8"/>
  <p:tag name="KSO_WM_UNIT_INDEX" val="8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730_4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730_4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730_4*l_h_i*1_2_3"/>
  <p:tag name="KSO_WM_UNIT_INDEX" val="1_2_3"/>
  <p:tag name="KSO_WM_UNIT_LAYERLEVEL" val="1_1_1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30"/>
  <p:tag name="KSO_WM_UNIT_ID" val="diagram730_4*i*15"/>
  <p:tag name="KSO_WM_UNIT_INDEX" val="15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730_4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730_4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730_4*l_h_i*1_3_3"/>
  <p:tag name="KSO_WM_UNIT_INDEX" val="1_3_3"/>
  <p:tag name="KSO_WM_UNIT_LAYERLEVEL" val="1_1_1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30"/>
  <p:tag name="KSO_WM_UNIT_ID" val="diagram730_4*i*22"/>
  <p:tag name="KSO_WM_UNIT_INDEX" val="22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730_4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730_4*l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.8"/>
  <p:tag name="KSO_WM_UNIT_FILL_TYPE" val="1"/>
  <p:tag name="KSO_WM_UNIT_HIGHLIGHT" val="0"/>
  <p:tag name="KSO_WM_UNIT_ID" val="diagram730_4*l_h_i*1_4_3"/>
  <p:tag name="KSO_WM_UNIT_INDEX" val="1_4_3"/>
  <p:tag name="KSO_WM_UNIT_LAYERLEVEL" val="1_1_1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HIGHLIGHT" val="0"/>
  <p:tag name="KSO_WM_UNIT_ID" val="diagram730_4*l_h_f*1_1_1"/>
  <p:tag name="KSO_WM_UNIT_INDEX" val="1_1_1"/>
  <p:tag name="KSO_WM_UNIT_LAYERLEVEL" val="1_1_1"/>
  <p:tag name="KSO_WM_UNIT_NOCLEAR" val="0"/>
  <p:tag name="KSO_WM_UNIT_PRESET_TEXT" val="单击此处添加&#13;文本具体内容"/>
  <p:tag name="KSO_WM_UNIT_TYPE" val="l_h_f"/>
  <p:tag name="KSO_WM_UNIT_USESOURCEFORMAT_APPLY" val="1"/>
  <p:tag name="KSO_WM_UNIT_VALUE" val="36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HIGHLIGHT" val="0"/>
  <p:tag name="KSO_WM_UNIT_ID" val="diagram730_4*l_h_f*1_2_1"/>
  <p:tag name="KSO_WM_UNIT_INDEX" val="1_2_1"/>
  <p:tag name="KSO_WM_UNIT_LAYERLEVEL" val="1_1_1"/>
  <p:tag name="KSO_WM_UNIT_NOCLEAR" val="0"/>
  <p:tag name="KSO_WM_UNIT_PRESET_TEXT" val="单击此处添加&#13;文本具体内容"/>
  <p:tag name="KSO_WM_UNIT_TYPE" val="l_h_f"/>
  <p:tag name="KSO_WM_UNIT_USESOURCEFORMAT_APPLY" val="1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HIGHLIGHT" val="0"/>
  <p:tag name="KSO_WM_UNIT_ID" val="diagram730_4*l_h_f*1_3_1"/>
  <p:tag name="KSO_WM_UNIT_INDEX" val="1_3_1"/>
  <p:tag name="KSO_WM_UNIT_LAYERLEVEL" val="1_1_1"/>
  <p:tag name="KSO_WM_UNIT_NOCLEAR" val="0"/>
  <p:tag name="KSO_WM_UNIT_PRESET_TEXT" val="单击此处添加&#13;文本具体内容"/>
  <p:tag name="KSO_WM_UNIT_TYPE" val="l_h_f"/>
  <p:tag name="KSO_WM_UNIT_USESOURCEFORMAT_APPLY" val="1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30"/>
  <p:tag name="KSO_WM_UNIT_COMPATIBLE" val="0"/>
  <p:tag name="KSO_WM_UNIT_DIAGRAM_ISNUMVISUAL" val="0"/>
  <p:tag name="KSO_WM_UNIT_DIAGRAM_ISREFERUNIT" val="0"/>
  <p:tag name="KSO_WM_UNIT_HIGHLIGHT" val="0"/>
  <p:tag name="KSO_WM_UNIT_ID" val="diagram730_4*l_h_f*1_4_1"/>
  <p:tag name="KSO_WM_UNIT_INDEX" val="1_4_1"/>
  <p:tag name="KSO_WM_UNIT_LAYERLEVEL" val="1_1_1"/>
  <p:tag name="KSO_WM_UNIT_NOCLEAR" val="0"/>
  <p:tag name="KSO_WM_UNIT_PRESET_TEXT" val="单击此处添加&#13;文本具体内容"/>
  <p:tag name="KSO_WM_UNIT_TYPE" val="l_h_f"/>
  <p:tag name="KSO_WM_UNIT_USESOURCEFORMAT_APPLY" val="1"/>
  <p:tag name="KSO_WM_UNIT_VALUE" val="36"/>
</p:tagLst>
</file>

<file path=ppt/tags/tag26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4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04T21:58:52&quot;,&quot;maxSize&quot;:{&quot;size1&quot;:22.2},&quot;minSize&quot;:{&quot;size1&quot;:13.5},&quot;normalSize&quot;:{&quot;size1&quot;:13.5},&quot;subLayout&quot;:[{&quot;id&quot;:&quot;2023-11-04T21:58:52&quot;,&quot;margin&quot;:{&quot;bottom&quot;:0.025999998673796654,&quot;left&quot;:2.117000102996826,&quot;right&quot;:1.2699999809265137,&quot;top&quot;:0.4230000376701355},&quot;type&quot;:0},{&quot;id&quot;:&quot;2023-11-04T21:58:5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5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</p:tagLst>
</file>

<file path=ppt/tags/tag266.xml><?xml version="1.0" encoding="utf-8"?>
<p:tagLst xmlns:p="http://schemas.openxmlformats.org/presentationml/2006/main">
  <p:tag name="KSO_WM_UNIT_TEXTBOXSTYLE_GUID" val="{21784925-b42c-4718-827c-d77d843f6eae}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133*i*1"/>
  <p:tag name="KSO_WM_UNIT_INDEX" val="1"/>
  <p:tag name="KSO_WM_UNIT_LAYERLEVEL" val="1"/>
  <p:tag name="KSO_WM_UNIT_TEXTBOXSTYLE_ADJUSTLEFT" val="0_-36.07503"/>
  <p:tag name="KSO_WM_UNIT_TEXTBOXSTYLE_ADJUSTTOP" val="0_-34.05"/>
  <p:tag name="KSO_WM_UNIT_TEXTBOXSTYLE_GUID" val="{21784925-b42c-4718-827c-d77d843f6eae}"/>
  <p:tag name="KSO_WM_UNIT_TEXTBOXSTYLE_SHAPETYPE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133*i*2"/>
  <p:tag name="KSO_WM_UNIT_INDEX" val="2"/>
  <p:tag name="KSO_WM_UNIT_LAYERLEVEL" val="1"/>
  <p:tag name="KSO_WM_UNIT_TEXTBOXSTYLE_ADJUSTLEFT" val="100_-3.975037"/>
  <p:tag name="KSO_WM_UNIT_TEXTBOXSTYLE_ADJUSTTOP" val="100_-6.900314"/>
  <p:tag name="KSO_WM_UNIT_TEXTBOXSTYLE_GUID" val="{21784925-b42c-4718-827c-d77d843f6eae}"/>
  <p:tag name="KSO_WM_UNIT_TEXTBOXSTYLE_SHAPETYPE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133*i*3"/>
  <p:tag name="KSO_WM_UNIT_INDEX" val="3"/>
  <p:tag name="KSO_WM_UNIT_LAYERLEVEL" val="1"/>
  <p:tag name="KSO_WM_UNIT_TEXTBOXSTYLE_ADJUSTHEIGTH" val="100_67.14999"/>
  <p:tag name="KSO_WM_UNIT_TEXTBOXSTYLE_ADJUSTLEFT" val="0_-36.07503"/>
  <p:tag name="KSO_WM_UNIT_TEXTBOXSTYLE_ADJUSTTOP" val="0_-34.05"/>
  <p:tag name="KSO_WM_UNIT_TEXTBOXSTYLE_ADJUSTWIDTH" val="100_72.10001"/>
  <p:tag name="KSO_WM_UNIT_TEXTBOXSTYLE_GUID" val="{21784925-b42c-4718-827c-d77d843f6eae}"/>
  <p:tag name="KSO_WM_UNIT_TEXTBOXSTYLE_SHAPETYPE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133*i*4"/>
  <p:tag name="KSO_WM_UNIT_INDEX" val="4"/>
  <p:tag name="KSO_WM_UNIT_LAYERLEVEL" val="1"/>
  <p:tag name="KSO_WM_UNIT_TEXTBOXSTYLE_ADJUSTHEIGTH" val="100_47.95"/>
  <p:tag name="KSO_WM_UNIT_TEXTBOXSTYLE_ADJUSTLEFT" val="0_-25.07503"/>
  <p:tag name="KSO_WM_UNIT_TEXTBOXSTYLE_ADJUSTTOP" val="0_-24"/>
  <p:tag name="KSO_WM_UNIT_TEXTBOXSTYLE_ADJUSTWIDTH" val="100_50.14999"/>
  <p:tag name="KSO_WM_UNIT_TEXTBOXSTYLE_GUID" val="{21784925-b42c-4718-827c-d77d843f6eae}"/>
  <p:tag name="KSO_WM_UNIT_TEXTBOXSTYLE_SHAPETYPE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941"/>
  <p:tag name="KSO_WM_UNIT_COMPATIBLE" val="0"/>
  <p:tag name="KSO_WM_UNIT_DIAGRAM_ISNUMVISUAL" val="0"/>
  <p:tag name="KSO_WM_UNIT_DIAGRAM_ISREFERUNIT" val="0"/>
  <p:tag name="KSO_WM_UNIT_HIGHLIGHT" val="0"/>
  <p:tag name="KSO_WM_UNIT_ID" val="mixed20201941_133*f*1"/>
  <p:tag name="KSO_WM_UNIT_INDEX" val="1"/>
  <p:tag name="KSO_WM_UNIT_LAYERLEVEL" val="1"/>
  <p:tag name="KSO_WM_UNIT_NOCLEAR" val="1"/>
  <p:tag name="KSO_WM_UNIT_PRESET_TEXT" val="点击此处添加正文，文字是您思想的提炼。&#13;为了演示发布的良好效果，请言简意赅的阐述您的观点。&#13;您的正文已经经简明扼要。字字珠玑，但信息却千丝万缕、错综复杂。"/>
  <p:tag name="KSO_WM_UNIT_TEXTBOXSTYLE_GUID" val="{21784925-b42c-4718-827c-d77d843f6eae}"/>
  <p:tag name="KSO_WM_UNIT_TEXTBOXSTYLE_SHAPETYPE" val="0"/>
  <p:tag name="KSO_WM_UNIT_TEXTBOXSTYLE_TEMPLATEID" val="3135323"/>
  <p:tag name="KSO_WM_UNIT_TEXTBOXSTYLE_TEMPLATETYPE" val="1"/>
  <p:tag name="KSO_WM_UNIT_TEXTBOXSTYLE_TYPE" val="8"/>
  <p:tag name="KSO_WM_UNIT_TYPE" val="f"/>
  <p:tag name="KSO_WM_UNIT_VALUE" val="54"/>
</p:tagLst>
</file>

<file path=ppt/tags/tag272.xml><?xml version="1.0" encoding="utf-8"?>
<p:tagLst xmlns:p="http://schemas.openxmlformats.org/presentationml/2006/main">
  <p:tag name="KSO_WM_UNIT_TEXTBOXSTYLE_GUID" val="{090f0bc3-f284-458e-88d5-97795348e981}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889"/>
  <p:tag name="KSO_WM_UNIT_COMPATIBLE" val="0"/>
  <p:tag name="KSO_WM_UNIT_DIAGRAM_ISNUMVISUAL" val="0"/>
  <p:tag name="KSO_WM_UNIT_DIAGRAM_ISREFERUNIT" val="0"/>
  <p:tag name="KSO_WM_UNIT_HIGHLIGHT" val="0"/>
  <p:tag name="KSO_WM_UNIT_ID" val="mixed20201889_214*i*1"/>
  <p:tag name="KSO_WM_UNIT_INDEX" val="1"/>
  <p:tag name="KSO_WM_UNIT_LAYERLEVEL" val="1"/>
  <p:tag name="KSO_WM_UNIT_TEXTBOXSTYLE_ADJUSTHEIGTH" val="100_41.75"/>
  <p:tag name="KSO_WM_UNIT_TEXTBOXSTYLE_ADJUSTLEFT" val="0_-27"/>
  <p:tag name="KSO_WM_UNIT_TEXTBOXSTYLE_ADJUSTTOP" val="0_-20.89999"/>
  <p:tag name="KSO_WM_UNIT_TEXTBOXSTYLE_ADJUSTWIDTH" val="100_54.05002"/>
  <p:tag name="KSO_WM_UNIT_TEXTBOXSTYLE_GUID" val="{090f0bc3-f284-458e-88d5-97795348e981}"/>
  <p:tag name="KSO_WM_UNIT_TEXTBOXSTYLE_SHAPETYPE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889"/>
  <p:tag name="KSO_WM_UNIT_COMPATIBLE" val="0"/>
  <p:tag name="KSO_WM_UNIT_DIAGRAM_ISNUMVISUAL" val="0"/>
  <p:tag name="KSO_WM_UNIT_DIAGRAM_ISREFERUNIT" val="0"/>
  <p:tag name="KSO_WM_UNIT_HIGHLIGHT" val="0"/>
  <p:tag name="KSO_WM_UNIT_ID" val="mixed20201889_214*i*2"/>
  <p:tag name="KSO_WM_UNIT_INDEX" val="2"/>
  <p:tag name="KSO_WM_UNIT_LAYERLEVEL" val="1"/>
  <p:tag name="KSO_WM_UNIT_TEXTBOXSTYLE_ADJUSTLEFT" val="10_-31.54003"/>
  <p:tag name="KSO_WM_UNIT_TEXTBOXSTYLE_ADJUSTTOP" val="0_-23.62503"/>
  <p:tag name="KSO_WM_UNIT_TEXTBOXSTYLE_GUID" val="{090f0bc3-f284-458e-88d5-97795348e981}"/>
  <p:tag name="KSO_WM_UNIT_TEXTBOXSTYLE_SHAPETYPE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889"/>
  <p:tag name="KSO_WM_UNIT_COMPATIBLE" val="0"/>
  <p:tag name="KSO_WM_UNIT_DIAGRAM_ISNUMVISUAL" val="0"/>
  <p:tag name="KSO_WM_UNIT_DIAGRAM_ISREFERUNIT" val="0"/>
  <p:tag name="KSO_WM_UNIT_HIGHLIGHT" val="0"/>
  <p:tag name="KSO_WM_UNIT_ID" val="mixed20201889_214*i*3"/>
  <p:tag name="KSO_WM_UNIT_INDEX" val="3"/>
  <p:tag name="KSO_WM_UNIT_LAYERLEVEL" val="1"/>
  <p:tag name="KSO_WM_UNIT_TEXTBOXSTYLE_ADJUSTLEFT" val="15_-25.07254"/>
  <p:tag name="KSO_WM_UNIT_TEXTBOXSTYLE_ADJUSTTOP" val="0_-23.62503"/>
  <p:tag name="KSO_WM_UNIT_TEXTBOXSTYLE_GUID" val="{090f0bc3-f284-458e-88d5-97795348e981}"/>
  <p:tag name="KSO_WM_UNIT_TEXTBOXSTYLE_SHAPETYPE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1889"/>
  <p:tag name="KSO_WM_UNIT_COMPATIBLE" val="0"/>
  <p:tag name="KSO_WM_UNIT_DIAGRAM_ISNUMVISUAL" val="0"/>
  <p:tag name="KSO_WM_UNIT_DIAGRAM_ISREFERUNIT" val="0"/>
  <p:tag name="KSO_WM_UNIT_HIGHLIGHT" val="0"/>
  <p:tag name="KSO_WM_UNIT_ID" val="mixed20201889_214*f*1"/>
  <p:tag name="KSO_WM_UNIT_INDEX" val="1"/>
  <p:tag name="KSO_WM_UNIT_LAYERLEVEL" val="1"/>
  <p:tag name="KSO_WM_UNIT_NOCLEAR" val="1"/>
  <p:tag name="KSO_WM_UNIT_PRESET_TEXT" val="点击此处添加正文，文字是您思想的提炼，为了演示发布的良好效果，请言简意赅的阐述您的观点。您的正文已经经简明扼要，字字珠玑。但信息却千丝万缕、错综复杂。"/>
  <p:tag name="KSO_WM_UNIT_TEXTBOXSTYLE_GUID" val="{090f0bc3-f284-458e-88d5-97795348e981}"/>
  <p:tag name="KSO_WM_UNIT_TEXTBOXSTYLE_SHAPETYPE" val="0"/>
  <p:tag name="KSO_WM_UNIT_TEXTBOXSTYLE_TEMPLATEID" val="3133906"/>
  <p:tag name="KSO_WM_UNIT_TEXTBOXSTYLE_TEMPLATETYPE" val="1"/>
  <p:tag name="KSO_WM_UNIT_TEXTBOXSTYLE_TYPE" val="0"/>
  <p:tag name="KSO_WM_UNIT_TYPE" val="f"/>
  <p:tag name="KSO_WM_UNIT_VALUE" val="64"/>
</p:tagLst>
</file>

<file path=ppt/tags/tag27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30277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1_1"/>
  <p:tag name="KSO_WM_UNIT_INDEX" val="1_1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1_3"/>
  <p:tag name="KSO_WM_UNIT_INDEX" val="1_1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f*1_1_1"/>
  <p:tag name="KSO_WM_UNIT_INDEX" val="1_1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33"/>
</p:tagLst>
</file>

<file path=ppt/tags/tag28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2_1"/>
  <p:tag name="KSO_WM_UNIT_INDEX" val="1_2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2_3"/>
  <p:tag name="KSO_WM_UNIT_INDEX" val="1_2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f*1_2_1"/>
  <p:tag name="KSO_WM_UNIT_INDEX" val="1_2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3_3"/>
  <p:tag name="KSO_WM_UNIT_INDEX" val="1_3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f*1_3_1"/>
  <p:tag name="KSO_WM_UNIT_INDEX" val="1_3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33"/>
</p:tagLst>
</file>

<file path=ppt/tags/tag29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4_1"/>
  <p:tag name="KSO_WM_UNIT_INDEX" val="1_4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10811_3*m_h_i*1_4_3"/>
  <p:tag name="KSO_WM_UNIT_INDEX" val="1_4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11"/>
  <p:tag name="KSO_WM_UNIT_COMPATIBLE" val="0"/>
  <p:tag name="KSO_WM_UNIT_DIAGRAM_ISNUMVISUAL" val="0"/>
  <p:tag name="KSO_WM_UNIT_DIAGRAM_ISREFERUNIT" val="0"/>
  <p:tag name="KSO_WM_UNIT_HIGHLIGHT" val="0"/>
  <p:tag name="KSO_WM_UNIT_ID" val="diagram20210811_3*m_h_f*1_4_1"/>
  <p:tag name="KSO_WM_UNIT_INDEX" val="1_4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33"/>
</p:tagLst>
</file>

<file path=ppt/tags/tag297.xml><?xml version="1.0" encoding="utf-8"?>
<p:tagLst xmlns:p="http://schemas.openxmlformats.org/presentationml/2006/main">
  <p:tag name="KSO_WM_BEAUTIFY_FLAG" val="#wm#"/>
  <p:tag name="KSO_WM_SLIDE_ANIMATION_ID" val="3167249"/>
  <p:tag name="KSO_WM_SLIDE_ANIMATION_TYPE" val="1_2_2_2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04T21:58:51&quot;,&quot;maxSize&quot;:{&quot;size1&quot;:22.2},&quot;minSize&quot;:{&quot;size1&quot;:13.5},&quot;normalSize&quot;:{&quot;size1&quot;:13.5},&quot;subLayout&quot;:[{&quot;id&quot;:&quot;2023-11-04T21:58:51&quot;,&quot;margin&quot;:{&quot;bottom&quot;:0.025999998673796654,&quot;left&quot;:2.117000102996826,&quot;right&quot;:1.2699999809265137,&quot;top&quot;:0.4230000376701355},&quot;type&quot;:0},{&quot;id&quot;:&quot;2023-11-04T21:58:51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5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01.xml><?xml version="1.0" encoding="utf-8"?>
<p:tagLst xmlns:p="http://schemas.openxmlformats.org/presentationml/2006/main">
  <p:tag name="KSO_WM_SLIDE_ANIMATION_ID" val="3115627"/>
</p:tagLst>
</file>

<file path=ppt/tags/tag302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03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261_3*l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04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f*1_1_1"/>
  <p:tag name="KSO_WM_UNIT_INDEX" val="1_1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3"/>
</p:tagLst>
</file>

<file path=ppt/tags/tag305.xml><?xml version="1.0" encoding="utf-8"?>
<p:tagLst xmlns:p="http://schemas.openxmlformats.org/presentationml/2006/main">
  <p:tag name="KSO_WM_SLIDE_ANIMATION_ID" val="3115627"/>
</p:tagLst>
</file>

<file path=ppt/tags/tag306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07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9261_3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08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f*1_2_1"/>
  <p:tag name="KSO_WM_UNIT_INDEX" val="1_2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3"/>
</p:tagLst>
</file>

<file path=ppt/tags/tag309.xml><?xml version="1.0" encoding="utf-8"?>
<p:tagLst xmlns:p="http://schemas.openxmlformats.org/presentationml/2006/main">
  <p:tag name="KSO_WM_SLIDE_ANIMATION_ID" val="3115627"/>
</p:tagLst>
</file>

<file path=ppt/tags/tag310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1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9261_3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2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f*1_3_1"/>
  <p:tag name="KSO_WM_UNIT_INDEX" val="1_3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3"/>
</p:tagLst>
</file>

<file path=ppt/tags/tag313.xml><?xml version="1.0" encoding="utf-8"?>
<p:tagLst xmlns:p="http://schemas.openxmlformats.org/presentationml/2006/main">
  <p:tag name="KSO_WM_SLIDE_ANIMATION_ID" val="3115627"/>
</p:tagLst>
</file>

<file path=ppt/tags/tag314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5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9261_3*l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316.xml><?xml version="1.0" encoding="utf-8"?>
<p:tagLst xmlns:p="http://schemas.openxmlformats.org/presentationml/2006/main">
  <p:tag name="KSO_WM_ASSEMBLE_CHIP_INDEX" val="d792bd31bf79408d8207e68fe04288e9"/>
  <p:tag name="KSO_WM_BEAUTIFY_FLAG" val="#wm#"/>
  <p:tag name="KSO_WM_CHIP_GROUPID" val="60b9dede65103b6cf1b285e9"/>
  <p:tag name="KSO_WM_CHIP_XID" val="60b9dede65103b6cf1b285ea"/>
  <p:tag name="KSO_WM_DIAGRAM_GROUP_CODE" val="l1-1"/>
  <p:tag name="KSO_WM_TAG_VERSION" val="1.0"/>
  <p:tag name="KSO_WM_TEMPLATE_CATEGORY" val="diagram"/>
  <p:tag name="KSO_WM_TEMPLATE_INDEX" val="20219261"/>
  <p:tag name="KSO_WM_UNIT_COMPATIBLE" val="0"/>
  <p:tag name="KSO_WM_UNIT_DIAGRAM_ISNUMVISUAL" val="0"/>
  <p:tag name="KSO_WM_UNIT_DIAGRAM_ISREFERUNIT" val="0"/>
  <p:tag name="KSO_WM_UNIT_HIGHLIGHT" val="0"/>
  <p:tag name="KSO_WM_UNIT_ID" val="diagram20219261_3*l_h_f*1_4_1"/>
  <p:tag name="KSO_WM_UNIT_INDEX" val="1_4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3"/>
</p:tagLst>
</file>

<file path=ppt/tags/tag317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04T21:58:51&quot;,&quot;maxSize&quot;:{&quot;size1&quot;:22.2},&quot;minSize&quot;:{&quot;size1&quot;:13.5},&quot;normalSize&quot;:{&quot;size1&quot;:13.5},&quot;subLayout&quot;:[{&quot;id&quot;:&quot;2023-11-04T21:58:51&quot;,&quot;margin&quot;:{&quot;bottom&quot;:0.025999998673796654,&quot;left&quot;:2.117000102996826,&quot;right&quot;:1.2699999809265137,&quot;top&quot;:0.4230000376701355},&quot;type&quot;:0},{&quot;id&quot;:&quot;2023-11-04T21:58:51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0"/>
  <p:tag name="KSO_WM_TEMPLATE_SUBCATEGORY" val="25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3">
      <a:dk1>
        <a:srgbClr val="000000"/>
      </a:dk1>
      <a:lt1>
        <a:srgbClr val="FFFFFF"/>
      </a:lt1>
      <a:dk2>
        <a:srgbClr val="EAF3FF"/>
      </a:dk2>
      <a:lt2>
        <a:srgbClr val="EAF3FF"/>
      </a:lt2>
      <a:accent1>
        <a:srgbClr val="438FFF"/>
      </a:accent1>
      <a:accent2>
        <a:srgbClr val="3366FF"/>
      </a:accent2>
      <a:accent3>
        <a:srgbClr val="0CDCE6"/>
      </a:accent3>
      <a:accent4>
        <a:srgbClr val="2EB8FF"/>
      </a:accent4>
      <a:accent5>
        <a:srgbClr val="1693FA"/>
      </a:accent5>
      <a:accent6>
        <a:srgbClr val="8E4FFF"/>
      </a:accent6>
      <a:hlink>
        <a:srgbClr val="FF0000"/>
      </a:hlink>
      <a:folHlink>
        <a:srgbClr val="FAAA42"/>
      </a:folHlink>
    </a:clrScheme>
    <a:fontScheme name="自定义 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幼圆</vt:lpstr>
      <vt:lpstr>Calibri Light</vt:lpstr>
      <vt:lpstr>Segoe UI</vt:lpstr>
      <vt:lpstr>Kartika</vt:lpstr>
      <vt:lpstr>Office Theme</vt:lpstr>
      <vt:lpstr>认罪悔罪教育课</vt:lpstr>
      <vt:lpstr>PowerPoint Presentation</vt:lpstr>
      <vt:lpstr>认罪悔罪教育的意义</vt:lpstr>
      <vt:lpstr>PowerPoint Presentation</vt:lpstr>
      <vt:lpstr>PowerPoint Presentation</vt:lpstr>
      <vt:lpstr>PowerPoint Presentation</vt:lpstr>
      <vt:lpstr>PowerPoint Presentation</vt:lpstr>
      <vt:lpstr>认罪悔罪教育的内容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2024-09-19T20:12:16.949</cp:lastPrinted>
  <dcterms:created xsi:type="dcterms:W3CDTF">2024-09-19T12:12:16Z</dcterms:created>
  <dcterms:modified xsi:type="dcterms:W3CDTF">2024-09-19T12:12:21Z</dcterms:modified>
</cp:coreProperties>
</file>