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08DEF-4967-40A2-9C8C-AF2E7BC91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2F380-C1FC-412A-9D34-4F734CC4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6B68E-5CAB-4F34-9267-978CBE43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A4DA3-9537-4C27-9C87-C7FCA88B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0F2B6-C43B-473A-BFAA-EED6D078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0A3FA-0E94-40EA-AAF8-936CD5A4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B7095-DC2B-47CC-B73F-975F7DB3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E03B1-ED13-431C-B15C-D2C9F322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BDB95-8150-4E5A-9F1E-34612435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8877D-1602-47CE-8ADB-F00AAC39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B4041-102E-449C-ABC6-D4FA2F37F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1134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《企业薪资设计原则》ppt课件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薪资设计的基本要素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福利体系设计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薪酬与福利的激励效果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企业薪资设计案例分析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合理的薪资设计能够激励员工更加努力地工作，提高工作效率和业绩。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降低人员流失率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良好的薪资设计可以吸引和留住优秀人才，降低员工流失率，保持企业稳定发展。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合理的薪资设计有助于吸引和留住优秀人才，提升企业的核心竞争力。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薪资设计的原则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56" r="205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935" r="393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确保薪资设计的公平性，避免出现不合理的差距和歧视现象。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通过合理的薪资设计激发员工的工作积极性和创造力。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确保薪资设计在实际操作中可行，避免过于复杂或难以实施。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确保企业的薪资水平在市场上具有一定的竞争力，以吸引和留住优秀人才。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薪资设计的基本要素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了解市场薪酬水平，为制定合理薪资提供参考。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通过市场薪酬调查，企业可以了解同行业、同地区、同规模企业的薪酬水平和结构，从而为制定符合市场行情的薪资提供参考依据。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市场薪酬调查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评估岗位价值和贡献，为确定薪资水平提供依据。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岗位评估是根据岗位职责、工作难度、技能要求等因素，对岗位的价值和贡献进行评估，以确定不同岗位的薪资水平。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根据个人能力和绩效表现，确定薪资水平。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个人技能和绩效是企业薪资设计的重要考虑因素。根据员工的技能水平、工作经验、工作表现等因素，给予相应的薪资调整和激励，可以提高员工的工作积极性和工作质量。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个人技能与绩效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确定薪酬构成和薪酬标准，建立合理的薪酬体系。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包括基本工资、奖金、津贴、福利等组成部分，企业应根据自身情况和市场行情，制定合理的薪酬标准和结构，以保证薪酬的公平性和激励性。同时，企业应建立定期调整和优化薪酬体系的机制，以适应市场变化和企业发展的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薪酬结构与薪酬水平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根据岗位的职责、技能要求、工作难度等因素确定薪酬水平。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根据员工的工作绩效表现确定薪酬水平，激励员工提高工作效率。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参照市场薪酬水平确定企业薪酬水平，确保企业薪酬竞争力。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结合岗位、绩效和市场等多因素确定薪酬水平，提供更全面的薪酬激励。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岗位薪酬体系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绩效薪酬体系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市场薪酬体系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组合薪酬体系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评估岗位的职责、技能要求和工作难度，为岗位定价提供依据。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了解市场薪酬水平，为制定薪酬策略提供参考。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市场薪酬调查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根据企业战略、财务状况和员工需求制定薪酬策略。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薪酬策略制定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确定不同岗位的薪酬结构、薪酬水平和福利政策。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薪酬结构设计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https://d.book118.com/898011134022006036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2024-09-15T07:25:38.161</cp:lastPrinted>
  <dcterms:created xsi:type="dcterms:W3CDTF">2024-09-14T23:25:38Z</dcterms:created>
  <dcterms:modified xsi:type="dcterms:W3CDTF">2024-09-14T23:25:40Z</dcterms:modified>
</cp:coreProperties>
</file>