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0CD64-8A7F-4D19-9AFC-B2F9F9DA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5E14F-145C-4B76-AC52-CDD56581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92CFD-B56B-48C5-89E0-2094A6CF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6D7BF-7DAC-4458-9A63-3BF11D15E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B137E-08EC-4EA7-8B78-06468BF3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6D6D7-E307-44E0-8A9B-7425A16EB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BEDCC-DDFD-4A4D-B3E5-5501DC6AA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306E6-41E7-44EF-BEED-510B8642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7C9BD-0A34-489E-84B7-144BB0B0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AAE42-6D27-462F-8DB4-902034262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1286E-034B-4387-8EA1-54B82AF45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3027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小儿腹腔镜疝气护理查房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腹腔镜疝气手术介绍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腹腔镜疝气手术介绍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14" r="112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腹腔镜疝气手术是通过在腹壁上打小孔，然后插入腹腔镜和手术器械进行操作，以达到修复疝气的目的。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腹腔镜疝气手术具有创伤小、恢复快、术后疼痛轻、疤痕不明显等优点，同时还能发现并处理其他潜在的腹膜异常。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手术原理及优点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适用于小儿腹股沟疝、脐疝、股疝等，尤其适用于2岁以上患儿。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对于严重心肺功能不全、腹腔粘连严重、巨大的难复性疝气等患者应慎用或禁用腹腔镜疝气手术。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在腹壁上打小孔后，插入腹腔镜和手术器械，找到疝囊并分离，然后进行疝囊高位结扎和腹膜修复。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小儿腹腔镜疝气手术通常采用全身麻醉，需要确保患儿呼吸道通畅，并监测生命体征。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手术后需要对患儿进行严密观察和护理，包括监测生命体征、保持呼吸道通畅、防止并发症等。同时需要给予适当的药物治疗和营养支持。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对患儿进行全面的身体评估，了解病情和手术指征，为手术做好充分准备。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清洁手术区域皮肤，保持皮肤干燥，预防术后感染。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根据手术时间安排，告知患儿在术前需要禁食禁水的具体时间和内容。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向家长详细介绍手术的必要性、手术过程和预期效果，减轻家长的焦虑和担忧。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鼓励家长提出疑问，耐心解答，并提供必要的心理疏导和支持。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向家长介绍术后护理的注意事项和可能遇到的问题，提高家长的护理能力。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家长心理辅导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根据手术时间和麻醉方式，指导家长在术前给患儿提供合适的饮食，如低脂、易消化等。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告知家长在术前需要禁食禁水的具体食物和饮料种类及时间，确保手术顺利进行。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术前饮食指导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手术室温度和湿度调节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确保手术室温度适宜，维持在22-25℃，湿度维持在50%-60%。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手术器械和物品准备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根据手术需要，准备齐全的手术器械和物品，包括腹腔镜设备、疝气修补材料等。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手术台和无菌布铺设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手术台清洁无菌，无菌布铺设规范，确保手术过程中无菌操作。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根据手术需要，将患儿安置在合适的体位，确保呼吸通畅，便于医生操作。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572" r="195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患儿体位摆放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对患儿进行适当的固定，防止术中移位，同时注意保护患儿的皮肤和关节，避免损伤。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保持患儿呼吸道通畅，及时吸痰和处理呼吸道分泌物。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患儿体位与安全防护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https://d.book118.com/898013027007006026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2024-09-02T23:58:56.084</cp:lastPrinted>
  <dcterms:created xsi:type="dcterms:W3CDTF">2024-09-02T15:58:56Z</dcterms:created>
  <dcterms:modified xsi:type="dcterms:W3CDTF">2024-09-02T15:58:58Z</dcterms:modified>
</cp:coreProperties>
</file>