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B424-C748-48F9-AEA0-5D1FEAA4B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62F15-27BA-4477-9D98-3C4AB9B0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E6828-118E-4E0F-865E-88EE26DB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49728-2D8D-4C7F-8B71-7E5302F61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97499-8457-481B-9F53-93E89EEE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ED6BE-5668-4ABD-BD0D-44CD2CA6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0E10F-9568-4633-A98D-BC54B4B59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FEF54-E3F0-4E6F-9795-3D915F71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C5055-B81A-4DE8-92D1-B5D2DCE4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15CA9-8298-4C7F-8517-CBDE745D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3A450-411F-40B0-83D2-666684D1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3034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鼻饲的护理要点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鼻饲前的准备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鼻饲操作要点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鼻饲后的护理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5" r="320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是指通过鼻腔插入胃管，将食物、药物等营养物质或药物直接注入到胃内的方法。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通常选用硅胶或聚氨酯材料制成的软质胃管，具有较好的生物相容性和耐腐蚀性。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鼻饲的适用人群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昏迷患者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无法自行进食，需要通过鼻饲提供营养和水分。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口腔疾病患者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如口腔癌、口腔溃疡等，无法正常进食，需要通过鼻饲提供营养。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食管狭窄患者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由于食管狭窄无法正常进食，需要通过鼻饲提供营养。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鼻饲的注意事项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鼻饲管在使用过程中应保持清洁，定期更换，防止感染。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注意药物注入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有些药物可以与食物混合注入，有些则不能，需注意药物的溶解度和稳定性。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定期检查鼻饲管的位置和通畅度，确保其正确插入胃内。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注意饮食搭配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根据患者的营养需求和消化能力，合理搭配食物，保证营养均衡。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鼻饲前的准备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评估病人的状况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了解病人是否有过敏史、消化道溃疡等鼻饲禁忌症。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评估病人的年龄、病情、意识状态、吞咽功能等，以确定是否适合进行鼻饲。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根据病人的年龄、病情和鼻饲时间选择合适的鼻饲管材质和规格。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注意鼻饲管的柔软度、耐用性和密封性，以确保安全可靠的喂养。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选择合适的鼻饲管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清洁鼻腔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清洁鼻腔，确保鼻腔通畅，无分泌物和肿胀。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对于鼻腔内有炎症或分泌物的病人，应先进行鼻腔冲洗或药物治疗，以改善鼻腔状况。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https://d.book118.com/898013034063006033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2024-09-11T11:45:41.131</cp:lastPrinted>
  <dcterms:created xsi:type="dcterms:W3CDTF">2024-09-11T03:45:41Z</dcterms:created>
  <dcterms:modified xsi:type="dcterms:W3CDTF">2024-09-11T03:45:43Z</dcterms:modified>
</cp:coreProperties>
</file>