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4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1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840D4-2A5D-4E63-947C-38D1F2AC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AF798-2DF1-4179-A182-40539C8A6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CC3E6-E61C-4533-AD7B-802DDBA5B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08900-423A-4C76-8F1E-83DA62A49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738F3-5B5D-4BF4-B3A8-14C6E78B3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D09CBF-58A9-4476-9E07-0BB7EFA6C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6CBD8F-1EFB-41E9-9229-3FC356AF9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C84BE-B25E-4B0E-AB28-4DEFA9EE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ED4596-B45D-4B5B-ACBD-7DCD0350B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4DE31-C28C-4ECE-AD7B-3D80194B5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83E85-ECD1-4F0A-83DB-9174157B6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419" r:id="rId2"/>
    <p:sldLayoutId id="2147492420" r:id="rId3"/>
    <p:sldLayoutId id="2147492421" r:id="rId4"/>
    <p:sldLayoutId id="2147492422" r:id="rId5"/>
    <p:sldLayoutId id="2147492423" r:id="rId6"/>
    <p:sldLayoutId id="2147492424" r:id="rId7"/>
    <p:sldLayoutId id="2147492425" r:id="rId8"/>
    <p:sldLayoutId id="2147492426" r:id="rId9"/>
    <p:sldLayoutId id="2147492427" r:id="rId10"/>
    <p:sldLayoutId id="214749242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404313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爱心之家的方案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晨,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方案背景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方案内容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方案实施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方案效果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方案评估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方案背景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社会背景</a:t>
            </a:r>
            <a:endParaRPr lang="zh-CN" altLang="en-US"/>
          </a:p>
        </p:txBody>
      </p:sp>
      <p:sp>
        <p:nvSpPr>
          <p:cNvPr id="1048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当前社会中，许多弱势群体需要关注和帮助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政府和社会组织在支持弱势群体方面存在不足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爱心之家旨在为弱势群体提供更好的帮助和支持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通过方案背景的介绍，让观众了解爱心之家成立的原因和目的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家庭现状</a:t>
            </a:r>
            <a:endParaRPr lang="zh-CN" altLang="en-US"/>
          </a:p>
        </p:txBody>
      </p:sp>
      <p:sp>
        <p:nvSpPr>
          <p:cNvPr id="104900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家庭成员：介绍家庭成员数量、年龄、性别等信息，以及家庭成员之间的关系。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家庭经济状况：介绍家庭收入、支出、资产等情况，以及家庭经济状况对家庭成员生活的影响。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家庭环境：介绍家庭居住环境、家庭氛围等情况，以及家庭环境对家庭成员成长的影响。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家庭问题：介绍家庭成员面临的问题，如健康问题、教育问题、职业问题等，以及这些问题对家庭生活的影响。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方案目的</a:t>
            </a:r>
            <a:endParaRPr lang="zh-CN" altLang="en-US"/>
          </a:p>
        </p:txBody>
      </p:sp>
      <p:sp>
        <p:nvSpPr>
          <p:cNvPr id="104906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提高社区居民的生活质量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促进社区的和谐与稳定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增强居民的归属感和凝聚力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为社区的发展和进步做出贡献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方案内容</a:t>
            </a:r>
            <a:endParaRPr lang="zh-CN" altLang="en-US"/>
          </a:p>
        </p:txBody>
      </p:sp>
      <p:sp>
        <p:nvSpPr>
          <p:cNvPr id="104911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建设目标</a:t>
            </a:r>
            <a:endParaRPr lang="zh-CN" altLang="en-US"/>
          </a:p>
        </p:txBody>
      </p:sp>
      <p:sp>
        <p:nvSpPr>
          <p:cNvPr id="10491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开展丰富多彩的文化活动，促进社区居民的交流与互动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建立完善的志愿者服务体系，吸引更多的人参与到爱心之家的建设中来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提供安全、舒适、温馨的居住环境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满足孤寡老人、残疾人等弱势群体的基本生活需求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建设内容</a:t>
            </a:r>
            <a:endParaRPr lang="zh-CN" altLang="en-US"/>
          </a:p>
        </p:txBody>
      </p:sp>
      <p:sp>
        <p:nvSpPr>
          <p:cNvPr id="10492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建设方式：采用何种方式进行建设，如招标、自建等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建设资金：预算和筹措资金的方式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建设规模：包括建筑面积、占地面积等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建设地点：选择合适的地点进行建设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建设方式</a:t>
            </a:r>
            <a:endParaRPr lang="zh-CN" altLang="en-US"/>
          </a:p>
        </p:txBody>
      </p:sp>
      <p:sp>
        <p:nvSpPr>
          <p:cNvPr id="104928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确定建设地点和规模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设计方案和布局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筹集资金和资源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施工和装修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建设资金</a:t>
            </a:r>
            <a:endParaRPr lang="zh-CN" altLang="en-US"/>
          </a:p>
        </p:txBody>
      </p:sp>
      <p:sp>
        <p:nvSpPr>
          <p:cNvPr id="10493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资金监管：设立专项账户，确保资金使用透明、合法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资金来源：政府拨款、企业捐赠、社会筹款等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资金使用：用于建设爱心之家所需的场地、设施、人员培训等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资金效益：通过爱心之家的建设，实现社会效益和经济效益的双重提升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方案实施</a:t>
            </a:r>
            <a:endParaRPr lang="zh-CN" altLang="en-US"/>
          </a:p>
        </p:txBody>
      </p:sp>
      <p:sp>
        <p:nvSpPr>
          <p:cNvPr id="1049422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实施步骤</a:t>
            </a:r>
            <a:endParaRPr lang="zh-CN" altLang="en-US"/>
          </a:p>
        </p:txBody>
      </p:sp>
      <p:sp>
        <p:nvSpPr>
          <p:cNvPr id="10494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确定目标：明确爱心之家方案的具体目标，如提高社区居民的生活质量、促进社区和谐等。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制定计划：根据目标制定详细的实施计划，包括时间安排、人员分工、资源需求等。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组织资源：联系相关机构和人员，协调资源，确保实施计划的顺利推进。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实施方案：按照计划逐步推进爱心之家的各项工作，确保方案的有效实施。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https://d.book118.com/898014043137006024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仿宋</vt:lpstr>
      <vt:lpstr>Calibri Light</vt:lpstr>
      <vt:lpstr>Office Theme</vt:lpstr>
      <vt:lpstr>爱心之家的方案</vt:lpstr>
      <vt:lpstr>目录</vt:lpstr>
      <vt:lpstr>方案背景</vt:lpstr>
      <vt:lpstr>社会背景</vt:lpstr>
      <vt:lpstr>家庭现状</vt:lpstr>
      <vt:lpstr>方案目的</vt:lpstr>
      <vt:lpstr>方案内容</vt:lpstr>
      <vt:lpstr>建设目标</vt:lpstr>
      <vt:lpstr>建设内容</vt:lpstr>
      <vt:lpstr>建设方式</vt:lpstr>
      <vt:lpstr>建设资金</vt:lpstr>
      <vt:lpstr>方案实施</vt:lpstr>
      <vt:lpstr>实施步骤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2024-09-01T07:41:45.604</cp:lastPrinted>
  <dcterms:created xsi:type="dcterms:W3CDTF">2024-08-31T23:41:45Z</dcterms:created>
  <dcterms:modified xsi:type="dcterms:W3CDTF">2024-08-31T23:41:47Z</dcterms:modified>
</cp:coreProperties>
</file>