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77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9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1E2D4-3F1E-4E42-974C-EF36339DBA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58556C-EC9B-43F7-81DB-205B15BB1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62C11-C7EA-4280-B592-03A31EFD1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40D30-F4BB-4FC0-97FA-7AC40787B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4B48C8-1C91-4093-B9A5-12781FAF2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A5AED-CEEA-4FD6-9EF1-43A4EF0DB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D8C1FF-A3F3-4D84-A456-F023C55A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3B790-530C-4879-96D5-D03FC9A99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EF999-C000-46BA-A821-685AD3C9D1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91601-7EB8-497F-A9D2-D3DABFA2B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9B7858-E7B9-4C14-BF8E-857D38D43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763" r:id="rId2"/>
    <p:sldLayoutId id="2147485764" r:id="rId3"/>
    <p:sldLayoutId id="2147485765" r:id="rId4"/>
    <p:sldLayoutId id="2147485766" r:id="rId5"/>
    <p:sldLayoutId id="2147485767" r:id="rId6"/>
    <p:sldLayoutId id="2147485768" r:id="rId7"/>
    <p:sldLayoutId id="2147485769" r:id="rId8"/>
    <p:sldLayoutId id="2147485770" r:id="rId9"/>
    <p:sldLayoutId id="2147485771" r:id="rId10"/>
    <p:sldLayoutId id="214748577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14112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2024年智慧教育推动学习方式革新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智慧教育的发展历程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智慧教育的技术应用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智慧教育对学习方式的影响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智慧教育的优势与挑战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智慧教育的实践案例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智慧教育的发展历程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智慧教育的起源</a:t>
            </a:r>
            <a:endParaRPr lang="zh-CN" altLang="en-US"/>
          </a:p>
        </p:txBody>
      </p:sp>
      <p:sp>
        <p:nvSpPr>
          <p:cNvPr id="104897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20世纪90年代，随着计算机技术的普及，智慧教育开始萌芽。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进入21世纪，互联网技术的发展推动了智慧教育的快速发展。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2010年左右，人工智能技术的突破为智慧教育提供了更加强大的技术支持。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2020年至今，智慧教育已经深入到各个领域，成为教育行业的重要发展方向。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智慧教育的发展阶段</a:t>
            </a:r>
            <a:endParaRPr lang="zh-CN" altLang="en-US"/>
          </a:p>
        </p:txBody>
      </p:sp>
      <p:sp>
        <p:nvSpPr>
          <p:cNvPr id="10490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起步阶段：20世纪末至21世纪初，智慧教育概念提出和技术积累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发展阶段：2010年至今，人工智能、大数据等技术迅速发展，智慧教育逐步落地应用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革新阶段：2020年至今，5G、物联网等新一代信息技术助力智慧教育转型升级，推动学习方式革新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未来趋势：个性化、智能化、远程化等成为智慧教育发展的新方向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智慧教育的发展趋势</a:t>
            </a:r>
            <a:endParaRPr lang="zh-CN" altLang="en-US"/>
          </a:p>
        </p:txBody>
      </p:sp>
      <p:sp>
        <p:nvSpPr>
          <p:cNvPr id="1049092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个性化学习：利用大数据和人工智能技术，为每个学生量身定制个性化学习计划，提高学习效果。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混合式学习：结合线上和线下学习，打破传统课堂限制，提高学习灵活性和效率。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协作式学习：鼓励学生之间的合作与交流，培养团队协作和沟通能力，促进共同成长。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终身学习：倡导终身学习理念，支持成人继续教育和职业培训，提高个人综合素质和社会适应能力。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智慧教育的影响因素</a:t>
            </a:r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技术进步：智慧教育的发展得益于信息技术的不断进步，如人工智能、大数据、云计算等技术的应用。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38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0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社会需求：随着社会的发展和人们生活水平的提高，人们对教育的需求也在不断升级，智慧教育能够满足人们个性化、多样化的学习需求。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教育改革：教育改革是推动智慧教育发展的关键因素之一，包括教育理念、教育模式、教育方法的改革等。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6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48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政策支持：政府对智慧教育的支持政策，如制定发展规划、提供资金支持、推广应用等，对智慧教育的发展起到重要的推动作用。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智慧教育的技术应用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人工智能在智慧教育中的应用</a:t>
            </a:r>
            <a:endParaRPr lang="zh-CN" altLang="en-US"/>
          </a:p>
        </p:txBody>
      </p:sp>
      <p:sp>
        <p:nvSpPr>
          <p:cNvPr id="10492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个性化教学：利用人工智能技术分析学生的学习习惯和需求，提供定制化的学习方案。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智能辅导：通过机器学习和自然语言处理技术，为学生提供智能化的学习辅导和答疑。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智能评估：利用大数据和机器学习算法，对学生的学习成果进行智能评估和反馈。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虚拟实验：通过虚拟现实和增强现实技术，为学生提供沉浸式的学习体验和实验环境。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大数据在智慧教育中的应用</a:t>
            </a:r>
            <a:endParaRPr lang="zh-CN" altLang="en-US"/>
          </a:p>
        </p:txBody>
      </p:sp>
      <p:sp>
        <p:nvSpPr>
          <p:cNvPr id="10493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数据收集和分析：了解学生的学习需求和行为模式，优化教学策略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个性化教育：根据学生的特点和需求，提供定制化的学习资源和方案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预测和评估：预测学生的学习成果和评估教学质量，提高教育效果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智能化管理：实现教育资源的智能化管理和调度，提高教育效率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云计算在智慧教育中的应用</a:t>
            </a:r>
            <a:endParaRPr lang="zh-CN" altLang="en-US"/>
          </a:p>
        </p:txBody>
      </p:sp>
      <p:sp>
        <p:nvSpPr>
          <p:cNvPr id="104935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云计算可以实现教育资源的共享和按需分配，提高资源利用效率和教育教学质量。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云计算技术为智慧教育提供了强大的计算能力和存储空间，支持大规模在线学习。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云计算能够整合各类教育信息化系统，实现数据共享和统一管理，提升教育管理效率。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云计算技术可以降低智慧教育系统的建设和维护成本，减轻学校和教师的负担。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0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物联网在智慧教育中的应用</a:t>
            </a:r>
            <a:endParaRPr lang="zh-CN" altLang="en-US"/>
          </a:p>
        </p:txBody>
      </p:sp>
      <p:sp>
        <p:nvSpPr>
          <p:cNvPr id="104940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物联网技术为智慧教育提供了实时监测和数据分析能力，有助于提高教学质量和个性化学习。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通过物联网技术，可以实现教育资源的共享和优化配置，促进教育公平。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物联网技术可以提升学生的学习体验，例如通过智能课桌等设备实现互动学习。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物联网技术还可以为教师提供更全面的学生反馈，帮助他们更好地了解学生的学习情况。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48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智慧教育对学习方式的影响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https://d.book118.com/898014112013006031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Office Theme</vt:lpstr>
      <vt:lpstr>2024年智慧教育推动学习方式革新</vt:lpstr>
      <vt:lpstr>目录</vt:lpstr>
      <vt:lpstr>添加章节标题</vt:lpstr>
      <vt:lpstr>智慧教育的发展历程</vt:lpstr>
      <vt:lpstr>智慧教育的起源</vt:lpstr>
      <vt:lpstr>智慧教育的发展阶段</vt:lpstr>
      <vt:lpstr>智慧教育的发展趋势</vt:lpstr>
      <vt:lpstr>智慧教育的影响因素</vt:lpstr>
      <vt:lpstr>智慧教育的技术应用</vt:lpstr>
      <vt:lpstr>人工智能在智慧教育中的应用</vt:lpstr>
      <vt:lpstr>大数据在智慧教育中的应用</vt:lpstr>
      <vt:lpstr>云计算在智慧教育中的应用</vt:lpstr>
      <vt:lpstr>物联网在智慧教育中的应用</vt:lpstr>
      <vt:lpstr>智慧教育对学习方式的影响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2024-09-07T19:35:06.107</cp:lastPrinted>
  <dcterms:created xsi:type="dcterms:W3CDTF">2024-09-07T11:35:06Z</dcterms:created>
  <dcterms:modified xsi:type="dcterms:W3CDTF">2024-09-07T11:35:08Z</dcterms:modified>
</cp:coreProperties>
</file>