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BB68D-AFAE-47EE-B3D5-62703ED74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C5E0B-9583-4EB1-A5E0-ED7FFB0A5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E4573-F0A7-4FC0-8283-7793CAC73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8BC03-6706-4FEB-BBEE-1FD2E2C05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32E13-C040-43FC-90FF-82C5DCDEC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146757-CC63-429B-B5BD-9464C010A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BC436-B906-49DF-AD9F-F077239C3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69308-31E5-4203-AE5A-D82790163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C1777-3203-420E-8F55-3407E231A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740BE-36D0-45E0-9091-E841E49F3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4B12B-C9C0-48E4-B20D-4FFAF0941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505605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过敏性休克的急救及处理流程通用课件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过敏性休克的急救处理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过敏性休克病例分享与讨论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过敏性休克是一种严重的全身性过敏反应，通常在接触过敏原后迅速发生，导致血压急剧下降、呼吸急促、意识丧失等症状。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过敏性休克是一种紧急医疗状况，需要及时识别和急救，否则可能导致生命危险。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00" r="17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过敏性休克的发生与免疫系统的异常反应有关，当身体接触到过敏原时，免疫系统会释放组胺等生物活性物质，导致毛细血管扩张、血管通透性增加、平滑肌痉挛等生理变化。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过敏性休克会导致血压急剧下降，影响全身器官的灌注，尤其是脑、心脏和肺等重要器官，可能导致器官功能衰竭。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发生机制与病理生理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常见的过敏原有药物、食物、昆虫毒液、某些植物花粉等。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诱发过敏性休克的因素可能包括身体虚弱、过度疲劳、精神压力大等，以及某些疾病和药物的影响。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常见过敏原与诱发因素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诱发因素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常见过敏原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过敏性休克的急救处理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确保患者呼吸道畅通，如出现喉头水肿或气道痉挛，应立即进行气管插管或切开。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维持呼吸和循环功能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严密监测患者的呼吸、心率、血压等指标，如出现呼吸、心跳骤停，应立即进行心肺复苏。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保持冷静，迅速脱离过敏原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在发现患者出现过敏性休克症状时，应立即让患者远离过敏原，并保持呼吸道通畅。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肾上腺素是过敏性休克的首选急救药物，可迅速缓解症状，挽救患者生命。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立即注射肾上腺素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迅速建立静脉通道，以便及时给药和补充血容量。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给予抗过敏药物，如糖皮质激素、抗组胺药等，以缓解过敏症状。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抗过敏治疗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在抢救前应迅速评估患者的病情，确定是否为过敏性休克。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启动急救流程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转运患者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一旦确诊为过敏性休克，立即按照急救流程进行救治。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在抢救过程中，应保持患者呼吸道通畅，并尽快将患者转运至医院进行进一步治疗。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就地抢救流程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过敏性休克的预防与护理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https://d.book118.com/898015056054006027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2024-09-05T06:18:37.470</cp:lastPrinted>
  <dcterms:created xsi:type="dcterms:W3CDTF">2024-09-04T22:18:37Z</dcterms:created>
  <dcterms:modified xsi:type="dcterms:W3CDTF">2024-09-04T22:18:39Z</dcterms:modified>
</cp:coreProperties>
</file>