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1ACB9-24E6-4235-952A-3860EF5CE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2DAD7-49F9-4682-A892-0E8BF96BE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A06FB-9682-4BD4-9974-2BA8CA04E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E75CBC-9F22-4936-A63D-5F06F212F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9E1FA4-7B8B-4F1B-91B7-AAAA464E1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57CDA3-4528-4DD0-90A6-977BA9866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242D43-A428-4D96-A43D-6F26D55DD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9C8EC-439C-46D3-B2C9-8F880378D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6C4B6-04E2-42F3-BEF7-CCE6605D4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3704EE-65AF-4113-B4BF-149AEF4BB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A7EFD-7F84-470C-A1E4-7379B9738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1514102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工程安全培训工作的学习能力与创新思维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工程安全培训工作的重要性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学习能力在工程安全培训工作中的体现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创新思维在工程安全培训工作中的价值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如何培养学习能力与创新思维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工程安全培训工作的未来展望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工程安全培训工作的重要性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3592" r="13592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5693" r="15693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工程安全培训工作的重要性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学习能力在工程安全培训工作中的体现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及时了解和掌握国家及行业最新的工程安全法律法规和标准，确保培训内容与现行法规标准保持一致。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掌握工程安全法律法规和标准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关注行业发展趋势，学习先进的工程安全技术、设备和工艺，提高安全防范和应对能力。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学习先进的工程安全技术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对典型事故案例进行深入剖析，总结经验教训，将案例引入培训中，提高员工的安全意识和风险防范能力。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汲取事故教训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持续学习新知识和技能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时刻关注工程安全环境的变化，如施工条件、设备设施、作业环境等，及时调整培训内容和方式。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敏锐感知环境变化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及时了解和掌握工程安全的新要求、新规范，快速调整培训计划和内容，确保培训工作的时效性和针对性。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快速响应新要求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根据环境和要求的变化，创新培训方式，如引入虚拟现实技术、在线培训等，提高培训效果和员工参与度。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创新培训方式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快速适应新环境和新要求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总结经验教训不断提高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反思与总结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每次培训结束后，对培训效果进行评估和反思，总结经验教训，不断优化培训方案和内容。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收集反馈和建议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积极收集参训人员的反馈和建议，针对存在的问题和不足进行改进，提高培训质量。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分享与交流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与其他工程安全培训工作者进行分享和交流，借鉴他人的经验和做法，不断提升自身的培训能力和水平。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创新思维在工程安全培训工作中的价值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通过模拟实际工程环境，使员工身临其境地体验安全操作规程，提高培训效果。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引入虚拟现实技术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互动式学习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利用互动游戏、角色扮演等形式，激发员工参与热情，加深对安全知识的理解和记忆。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根据员工岗位和技能水平，定制个性化的培训方案，满足不同层次员工的学习需求。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创新培训内容和形式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https://d.book118.com/898015141022006042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2024-09-21T03:42:52.815</cp:lastPrinted>
  <dcterms:created xsi:type="dcterms:W3CDTF">2024-09-20T19:42:52Z</dcterms:created>
  <dcterms:modified xsi:type="dcterms:W3CDTF">2024-09-20T19:42:54Z</dcterms:modified>
</cp:coreProperties>
</file>