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BF99F-D02C-431D-BEB4-61462AAF3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38165C-AF3D-4296-B102-74B116F1C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61C4F5-26D9-4B7C-89C8-9B275A821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B9B9A5-CAAD-4297-9451-E91B738B6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92DD92-A974-4D21-8C22-0BF472353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F968BE-D236-4B55-8A05-ECE3AACC8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2C9973-FA0E-41B8-9277-49F302A84C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51DF0A-74DE-4D97-9563-7B8787C95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86D3FF-A994-420D-8895-85F018B04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051581-4E37-429C-B8BE-335728294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6E24B9-373B-44B3-AE38-7108B1F28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1604410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导尿管相关感染诊断与监测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导尿管相关感染概述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导尿管相关感染的诊断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导尿管相关感染的监测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导尿管相关感染的预防与控制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导尿管相关感染研究进展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导尿管相关感染概述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导尿管相关感染（Catheter-associated urinary tract infection，CAUTI）是指在留置导尿管过程中，由于导尿管的插入和留置，病原微生物通过尿道、膀胱、输尿管等部位进入泌尿系统而引起的感染。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根据病原微生物的种类，导尿管相关感染可分为细菌性感染、真菌性感染和病毒性感染等。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444" b="5444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直接途径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导尿管与尿道、膀胱等部位的黏膜接触，病原微生物附着在导尿管表面，形成生物膜，进而引起感染。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间接途径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病原微生物通过血液或淋巴系统传播至泌尿系统，引起感染。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感染机制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导尿管留置过程中，尿道、膀胱等部位的黏膜受损，破坏了自然防御机制，使病原微生物易于侵入；同时，导尿管的插入和留置也影响了尿液的正常排泄，增加了感染的风险。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感染途径与机制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导尿管相关感染可引起尿频、尿急、尿痛等尿路刺激症状，严重时可导致败血症、肾盂肾炎等疾病，对患者的生命健康造成严重威胁。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导尿管相关感染不仅增加了患者的医疗负担，还延长了患者的住院时间和康复时间，影响患者的生活质量。同时，导尿管相关感染也是医院感染的重要来源之一，对医疗安全和公共卫生安全构成了威胁。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感染的危害与后果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导尿管相关感染的诊断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导尿管相关感染的诊断主要依据患者的临床表现、实验室检查和影像学检查。其中，尿常规检查是常见的实验室检查，通过观察尿液中的白细胞、细菌数量等指标来判断是否存在感染。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在诊断导尿管相关感染时，医生通常会询问患者的病史、进行体格检查，并选择合适的实验室和影像学检查。根据检查结果，医生会综合考虑患者的症状、体征和检查结果，做出最终的诊断。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通过检测尿液中的白细胞、细菌数量等指标来判断是否存在感染。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尿常规检查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尿培养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000" r="13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通过培养尿液中的细菌来确定感染的病原体，并可进行药敏试验，指导临床合理用药。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如超声、X线、CT等，可帮助医生了解尿路的结构和形态，协助诊断感染。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常见诊断方法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6934" b="693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避免过度诊断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导尿管相关感染的诊断应基于患者的症状、体征和实验室检查结果，避免因过度诊断导致不必要的治疗和抗生素使用。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注意无症状感染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有些患者可能没有明显的症状，但仍然存在感染。因此，对于留置导尿管的患者，应定期进行尿常规检查和尿培养，以便及时发现无症状感染。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避免误诊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由于导尿管相关感染的症状与其他尿路疾病的症状相似，如膀胱炎、肾盂肾炎等，因此医生在诊断时应综合考虑患者的病史、体格检查和实验室检查结果，避免误诊。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诊断注意事项与误区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导尿管相关感染的监测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https://d.book118.com/898016044103006027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2024-09-05T15:24:57.701</cp:lastPrinted>
  <dcterms:created xsi:type="dcterms:W3CDTF">2024-09-05T07:24:57Z</dcterms:created>
  <dcterms:modified xsi:type="dcterms:W3CDTF">2024-09-05T07:24:59Z</dcterms:modified>
</cp:coreProperties>
</file>