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D508-8912-4C47-BE86-E7971315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DEF2F-8772-412F-AB07-88C57F52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A331D-D250-4C91-82E2-DE20B891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A4471-9B1D-4B0E-9916-9743D87B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7FA42-9834-45EB-AF6D-49B27630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5A0B7-A73B-48CD-85C3-715E5139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6772E-78C4-4867-9A2A-FAF04A6A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CC0B-AB1C-4DA3-B4C6-E3289D087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60419-E15D-4C21-A360-4DA99189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9A26B-0E98-40BC-95FD-EC5F0DF13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292B9-AA09-405F-87F0-383061C6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6061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于民法典的护理风险与管理\n## 1.民法典护理风险概述\n### 1.1民法典对护理风险的规定与要求\n### 1.2护理风险的种类与特点\n### 1.3护理风险对患者权益的影响\n## 2.护理风险管理的基本原则与方法\n### 2.1预防为主的原则与方法\n### 2.2全程监控与持续改进的原则与方法\n### 2.3责任明确与责任追究的原则与方法\n## 3.民法典护理风险的预防策略\n### 3.1加强护理人员培训与考核\n### 3.2完善护理管理制度与流程\n### 3.3提高患者及家属的风险意识与参与度\n## 4.民法典护理风险的处理与应对\n### 4.1护理风险的识别与评估\n### 4.2护理风险的沟通与协调\n### 4.3护理风险的处置与补救\n## 5.民法典护理风险的监控与评估\n### 5.1护理风险的监测与数据采集\n### 5.2护理风险评估与预警机制\n### 5.3护理风险的持续改进与效果评价\n## 6.民法典护理风险管理的法律责任\n### 6.1护理风险管理中的法律责任与义务\n### 6.2护理风险纠纷的解决途径与程序\n### 6.3护理风险管理中的法律制裁与救济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基于民法典的护理风险与管理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民法典护理风险概述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8" name="组合 20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民法典明确了护理风险的定义与范围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护理风险是指在护理过程中可能发生的对患者健康、安全造成损害的风险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民法典要求护理人员必须遵守护理规范和技术操作，预防护理风险的发生</a:t>
                </a:r>
                <a:endParaRPr/>
              </a:p>
            </p:txBody>
          </p:sp>
          <p:sp>
            <p:nvSpPr>
              <p:cNvPr id="21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民法典规定了护理人员的告知义务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护理人员在发现患者存在护理风险时，应当及时告知患者或家属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护理人员应当告知患者或家属可能出现的风险后果，以及采取防范措施的方法</a:t>
                </a:r>
                <a:endParaRPr/>
              </a:p>
            </p:txBody>
          </p:sp>
          <p:sp>
            <p:nvSpPr>
              <p:cNvPr id="21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民法典对护理风险管理提出了明确要求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护理人员应当制定并实施护理风险管理计划，降低护理风险的发生率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护理人员应当定期对护理风险进行评估，及时采取应对措施</a:t>
                </a:r>
                <a:endParaRPr/>
              </a:p>
            </p:txBody>
          </p:sp>
          <p:sp>
            <p:nvSpPr>
              <p:cNvPr id="22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民法典对护理风险的规定与要求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护理风险的种类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护理技术风险：如操作失误、器械故障等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护理管理风险：如管理制度不完善、人员培训不足等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护理伦理风险：如隐私泄露、服务态度恶劣等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护理风险的特点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护理风险具有不确定性：护理风险的发生具有一定的随机性和不可预测性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护理风险具有严重性：护理风险一旦发生，可能对患者的生命健康造成严重损害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护理风险具有可预防性：通过加强护理管理和人员培训，可以降低护理风险的发生率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对患者身体健康的影响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护理风险可能导致患者身体受损，如感染、出血等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护理风险可能导致患者病情加重，延误治疗时机</a:t>
                </a:r>
                <a:endParaRPr/>
              </a:p>
            </p:txBody>
          </p:sp>
        </p:grpSp>
        <p:grpSp>
          <p:nvGrpSpPr>
            <p:cNvPr id="24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对患者心理健康的影响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护理风险可能导致患者产生心理压力，影响患者的心理健康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护理风险可能导致患者对护理人员产生不信任，影响医患关系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对患者财产权的影响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护理风险可能导致患者财产损失，如器械损坏、药品浪费等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护理风险可能导致患者承担额外的医疗费用，加重患者的经济负担</a:t>
                </a:r>
                <a:endParaRPr/>
              </a:p>
            </p:txBody>
          </p:sp>
        </p:grpSp>
      </p:grpSp>
      <p:pic>
        <p:nvPicPr>
          <p:cNvPr id="25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护理风险对患者权益的影响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护理风险管理的基本原则与方法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预防为主的原则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护理风险管理应当以预防为主，通过加强护理管理和人员培训，降低护理风险的发生率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护理人员应当主动关注患者的需求，提前识别护理风险，采取预防措施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预防为主的方法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制定并实施护理风险管理计划，明确护理风险管理目标，落实各项预防措施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加强护理人员培训，提高护理人员的风险意识和风险防范能力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定期对护理风险进行评估，及时调整护理风险管理计划，确保预防措施的有效性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预防为主的原则与方法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全程监控与持续改进的原则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护理风险管理应当实行全程监控，确保护理风险得到有效控制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护理风险管理应当实行持续改进，不断提高护理风险管理水平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全程监控与持续改进的方法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建立护理风险监控机制，定期收集、分析护理风险信息，及时发现潜在问题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对护理风险管理过程进行持续改进，优化护理流程，提高护理服务质量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建立护理风险管理效果评价机制，定期对护理风险管理成果进行评估，为持续改进提供依据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全程监控与持续改进的原则与方法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责任明确与责任追究的原则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护理风险管理应当明确护理人员的责任，确保护理风险得到有效控制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护理风险管理应当实行责任追究，对护理风险事故进行调查和处理，防止类似事件再次发生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责任明确与责任追究的方法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制定护理岗位职责，明确护理人员在护理风险管理中的责任和义务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建立护理风险责任追究制度，对护理风险事故进行调查和处理，追究相关责任人的责任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加强护理人员培训和考核，提高护理人员的责任意识和风险防范能力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责任明确与责任追究的原则与方法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民法典护理风险的预防策略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护理人员应当接受护理风险管理培训，掌握护理风险的识别、评估和预防方法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护理人员应当接受护理技术操作培训，提高护理技术水平，降低护理技术风险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护理人员应当定期接受护理风险管理考核，评价护理风险管理能力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护理人员应当接受护理技术操作考核，确保护理技术操作规范，降低护理技术风险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完善护理管理制度与流程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完善护理管理制度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护理人员应当遵守护理管理制度，按照护理规范和技术操作进行护理工作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护理管理制度应当包括护理风险管理、护理技术操作等方面的内容，确保护理工作有序进行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完善护理管理流程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护理人员应当按照护理管理流程进行护理工作，确保护理服务质量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护理管理流程应当包括护理风险识别、评估、预防、处置等方面的内容，提高护理风险管理水平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提高患者及家属的风险意识与参与度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组合 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组合 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提高患者及家属的风险意识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护理人员应当向患者及家属宣传护理风险知识，提高患者及家属的风险意识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护理人员应当告知患者及家属护理风险的发生可能性，以及采取防范措施的方法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组合 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提高患者及家属的参与度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护理人员应当鼓励患者及家属参与护理风险管理，提高患者及家属的参与度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护理人员应当听取患者及家属的意见和建议，不断优化护理风险管理措施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https://d.book118.com/898016061140006036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基于民法典的护理风险与管理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2024-09-16T11:47:29.588</cp:lastPrinted>
  <dcterms:created xsi:type="dcterms:W3CDTF">2024-09-16T03:47:29Z</dcterms:created>
  <dcterms:modified xsi:type="dcterms:W3CDTF">2024-09-16T03:47:31Z</dcterms:modified>
</cp:coreProperties>
</file>