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5BF3C-B74C-4731-BFC8-D4AB1FA51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76262-B6A8-41BF-B61E-282C91FF8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39B93-B240-4C1A-B3BB-16219EEF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09FB3-6008-4B54-832F-1D2BE44D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1E319-FE41-4689-879C-2692A4909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FEEAB-1242-4261-8C59-5F630708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8BB62-959D-4A6A-A260-4763554C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45E91-FCB4-4E8C-B5A0-C205EEFF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73546-92BD-4171-A879-4CA974F7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65D0C-7DCB-46CB-B7B4-B4D7271A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2A67B-984A-4252-BF3D-C2558FE8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6067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企业管理部的个人工作总结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对企业管理部的建议与展望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阐述个人在企业管理部的工作职责和成果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分析过去一年的工作表现及经验教训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为未来的工作提供改进方向和计划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个人在企业管理部的主要工作内容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所取得的工作成果和业绩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工作中遇到的问题和解决方案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对未来工作的展望和计划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制度流程建设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142" b="1014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负责制定和执行企业战略计划，确保公司长期目标的达成。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根据公司业务发展需要，调整和优化组织架构，提高运营效率。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建立和完善公司各项管理制度和流程，推动公司规范化管理。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收集行业和市场信息，进行市场趋势分析，为公司决策提供支持。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负责跨部门项目的立项、实施和监控，确保项目按时完成并达到预期效果。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项目管理与协调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促进部门间沟通与合作，协调资源分配，解决工作中出现的问题。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内部沟通与协作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提升企业整体运营效率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通过优化流程、提高员工工作效率等措施，降低企业运营成本。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推动公司创新发展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关注行业动态和新技术应用，推动公司在产品和服务方面的创新。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培养高素质团队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负责团队成员的选拔、培训和考核，打造一支高效、专业的企业管理团队。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营销战略制定与执行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人力资源管理体系建设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完成的项目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成功制定并执行了公司的营销战略，包括市场定位、产品推广、品牌建设等方面，有效提升了公司的市场占有率和品牌知名度。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针对公司财务管理存在的问题，进行了全面的优化和改进，包括财务流程梳理、成本控制、预算管理等方面，提高了公司的财务管理水平和效率。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成功构建了公司的人力资源管理体系，包括招聘、培训、绩效、薪酬等方面，有效提升了员工的工作积极性和公司整体绩效。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通过有效的营销策略和市场推广，实现了公司销售额的稳步增长，超额完成了年度销售目标。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通过精细化的财务管理和成本控制，成功降低了公司的运营成本，提高了公司的盈利能力。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通过优化人力资源管理体系，提高了员工的工作满意度和忠诚度，降低了员工流失率。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凭借出色的工作表现和业绩，荣获公司颁发的“优秀员工奖”。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在业务技能竞赛中表现突出，被授予“业务能手”称号。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业务能手称号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作为团队核心成员，为团队的协作和发展做出了重要贡献，获得“团队贡献奖”。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团队贡献奖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在团队中担任重要角色，负责协调各方资源，确保项目顺利进行。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与团队成员紧密合作，共同推进项目进展，确保各项任务按时完成。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与团队成员相互支持，共同解决遇到的问题和困难。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447" r="84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https://d.book118.com/898016067057006034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2024-09-12T20:45:19.602</cp:lastPrinted>
  <dcterms:created xsi:type="dcterms:W3CDTF">2024-09-12T12:45:19Z</dcterms:created>
  <dcterms:modified xsi:type="dcterms:W3CDTF">2024-09-12T12:45:21Z</dcterms:modified>
</cp:coreProperties>
</file>