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92217-22C2-437C-A089-BB7829992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63D3C-5CFC-4104-8A8C-A4D181D73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762C3-874B-43CF-8A04-C374B1AED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2F50D-95F1-416A-A2B4-6B350EE23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93DFC-423B-4916-9735-414F0EC0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0B99B-645B-41B2-ABDE-75D6BBFEF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71E8B-1C90-4231-BD5B-A67660AC1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16DF9-3D92-4C25-9419-D6E4F87C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05524-A397-492A-AC8F-4494EECE3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27396-BE6D-4ADE-809A-6C342A79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E2581-8517-48E0-B33F-AA217FA4F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710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公共Wi-Fi的安全使用方法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公共Wi-Fi概述与风险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安全连接公共Wi-Fi步骤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数据加密与传输保护策略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密码管理与身份认证技巧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总结：养成良好上网习惯，确保网络安全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公共Wi-Fi概述与风险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公共Wi-Fi是指在公共场所提供的无线互联网接入服务，如咖啡馆、图书馆、机场等地方。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公共Wi-Fi通常不需要密码或简单验证即可连接。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公共Wi-Fi的特点是方便快捷，但安全性较低。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公共Wi-Fi定义及特点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黑客攻击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黑客可能会在公共Wi-Fi网络上设置恶意热点，诱导用户连接，进而窃取个人信息。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使用公共Wi-Fi时，用户的个人信息、账号密码等敏感数据可能会被窃取或泄露。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攻击者可能会利用公共Wi-Fi网络进行网络钓鱼攻击，诱导用户点击恶意链接或下载病毒软件。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网络安全风险与隐患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个人隐私泄露可能性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用户在使用公共Wi-Fi时，可能会被窃取个人信息，如位置、浏览记录、搜索历史等。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不法分子可能会利用公共Wi-Fi网络进行偷拍或监听，侵犯用户的隐私。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安全连接公共Wi-Fi步骤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优先选择知名网络提供商提供的公共Wi-Fi服务，如星巴克、肯德基等。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选择知名网络提供商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在连接前，查看网络提供商是否具备相关资质和认证，确保其合法性和安全性。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查看提供商资质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选择可信赖网络提供商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警惕网络名称中包含“Free”、“Public”、“Hotel”等词汇，这些可能是不安全网络。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确认安全标识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寻找网络名称旁边的安全标识，如“WPA2”或“WPA3”，确保网络加密级别较高。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识别常见危险信号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识别并确认安全网络名称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在设备设置中关闭自动连接未知网络的功能，以避免误连不安全网络。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仅在确认网络安全的情况下，手动输入Wi-Fi密码进行连接。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避免自动连接未知网络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手动连接已知网络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关闭自动连接功能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数据加密与传输保护策略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验证服务器身份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使用HTTPS时，浏览器会验证服务器的身份，确保连接到的确实是真实的网站，而不是恶意仿冒的。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保护敏感信息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通过HTTPS加密，可以保护用户的登录信息、交易数据等敏感信息，防止被窃取或监听。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通过使用HTTPS协议，可以确保数据在传输过程中的加密，防止数据被窃取或篡改。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启用HTTPS协议进行网页浏览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VPN简介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VPN（虚拟私人网络）是一种可以在公共网络上建立加密通道的技术，通过这种技术可以使远程用户访问公司内部网络资源时，实现安全的连接和数据传输。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加密数据传输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使用VPN时，所有数据都会在客户端和服务器之间进行加密，确保数据在传输过程中不会被窃取或监听。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VPN可以帮助用户访问到一些在国内无法直接访问的网站和服务，但需要注意的是，使用VPN有时可能会违反某些国家或地区的法律法规。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使用VPN服务增强数据传输安全性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https://d.book118.com/898017101061006026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2024-09-03T17:08:38.925</cp:lastPrinted>
  <dcterms:created xsi:type="dcterms:W3CDTF">2024-09-03T09:08:38Z</dcterms:created>
  <dcterms:modified xsi:type="dcterms:W3CDTF">2024-09-03T09:08:41Z</dcterms:modified>
</cp:coreProperties>
</file>