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74C62-52A6-4FA0-8B94-61E977642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AEFCD-FCCD-4CB3-91BB-FF3C7EAF5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4CF2F-55A3-4F9C-8059-34A1759C2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773FA-4BCC-4B74-8D7D-BE8A94104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FF8F85-89BD-4D09-B243-8E403B9E3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39C96C-AEE4-47C0-8DF5-1AC7CDB2F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2155CA-450E-4F97-8CD8-EBFD8CDE7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42895-DC5F-41BE-A81A-69AB2883A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FDA8F-78B3-4BBC-B0C8-9EBA49063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39FB4-9268-4144-9993-A188ECB4E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9826C-0F54-4985-940F-23486F3AB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200620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儿童血常规检验报告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血常规检验结果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检验结果解读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常见儿童疾病与血常规异常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血常规检验是评估儿童健康状况的重要手段之一，通过检测血液中各种指标的变化，可以了解儿童的营养状况、免疫功能、感染情况等。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血常规检验报告是医生诊断疾病的重要依据，通过解读报告中的数据，医生可以判断出儿童是否患有贫血、感染、血液系统疾病等。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血常规检验报告包括红细胞计数、白细胞计数、血红蛋白浓度、血小板计数等指标的检测结果。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医生会根据报告中的数据，结合儿童的年龄、性别、临床表现等信息，综合分析并给出诊断意见。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报告解读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917" r="12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血常规检验报告对于儿童疾病的早期发现、预防和治疗具有重要意义，是儿童保健过程中不可或缺的检查项目之一。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报告意义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血常规检验结果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反映儿童体内红细胞的数量，有助于判断是否存在贫血或红细胞增多症。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红细胞计数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红细胞计数正常值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红细胞计数异常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儿童的红细胞计数正常值一般在3.5-5.5x10^12/L之间。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如果红细胞计数低于正常值，可能存在贫血；如果高于正常值，可能存在红细胞增多症。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红细胞计数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白细胞计数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白细胞计数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反映儿童体内白细胞的总数，有助于判断是否存在感染或炎症。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白细胞计数正常值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儿童的白细胞计数正常值一般在5.0-12.0x10^9/L之间。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白细胞计数异常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如果白细胞计数高于正常值，可能存在感染或炎症；如果低于正常值，可能存在免疫系统疾病或血液疾病。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血红蛋白浓度正常值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儿童的血红蛋白浓度正常值一般在110-160g/L之间。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血红蛋白浓度异常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如果血红蛋白浓度低于正常值，可能存在贫血或红细胞异常；如果高于正常值，可能存在红细胞增多症。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血红蛋白浓度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反映儿童体内血红蛋白的含量，有助于判断是否存在贫血或红细胞异常。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血红蛋白浓度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血小板计数正常值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儿童的血小板计数正常值一般在150-350x10^9/L之间。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血小板计数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反映儿童体内血小板的数量，有助于判断是否存在出血或凝血障碍。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血小板计数异常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如果血小板计数低于正常值，可能存在出血或凝血障碍；如果高于正常值，可能存在血栓形成的风险。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血小板计数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检验结果解读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05" r="1540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反映红细胞数量，正常值参考范围为3.5~5.0×10^12/L。若低于正常值，可能存在贫血或出血性疾病；高于正常值，可能患有红细胞增多症。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红细胞计数（RBC）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反映红细胞中血红蛋白的含量，正常值参考范围为110~160g/L。低于正常值，提示贫血；高于正常值，可能有红细胞增多症或慢性缺氧性疾病。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血红蛋白（Hb）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反映红细胞体积的密度，正常值参考范围为0.35~0.45。该值降低提示贫血或出血，升高则可能患有红细胞增多症。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红细胞压积（HCT）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红细胞相关指标解读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白细胞计数（WBC）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反映白细胞数量，正常值参考范围为4~10×10^9/L。高于正常值，可能存在感染、炎症或白血病；低于正常值，可能有免疫缺陷、病毒感染或骨髓抑制。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中性粒细胞计数（NE）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正常值参考范围为2~7×10^9/L。高于正常值，可能有细菌感染；低于正常值，可能有病毒感染或免疫缺陷。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淋巴细胞计数（LY）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正常值参考范围为1~3×10^9/L。高于正常值，可能患有病毒感染；低于正常值，可能与免疫缺陷有关。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白细胞相关指标解读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https://d.book118.com/898020062002006035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2024-09-13T15:27:07.564</cp:lastPrinted>
  <dcterms:created xsi:type="dcterms:W3CDTF">2024-09-13T07:27:07Z</dcterms:created>
  <dcterms:modified xsi:type="dcterms:W3CDTF">2024-09-13T07:27:09Z</dcterms:modified>
</cp:coreProperties>
</file>