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D89CF-C8A4-4B11-B9F2-5017BEE9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17384-82AC-4A13-97A8-0A1E7CB3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C6086-C507-448A-8175-A6A59086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90316-8DE0-4331-9D4F-725AD574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83BF6-EEA2-4DEA-AE40-C212E72C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46F4E-6E3E-4E20-BEB4-78F287A6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8897D-6F4C-43C2-96BA-525E4B06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FC6B9-B466-41C1-B806-AB3CC8D65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759D9-B8AD-4A89-BEC7-75008F5E9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CFC67-D64F-4D17-8037-72302EB5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81B2B-5F5D-4B2E-BB4A-5E2FA172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1046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永不放弃打造精彩年度总结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永不放弃的精神内涵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打造精彩年度的历程回顾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成果展示与亮点分析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回顾过去一年的工作，总结经验教训，为新的一年制定更明确的目标和计划。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在过去的一年中，我们面临了许多挑战和机遇，通过不断的努力和探索，取得了一定的成绩和进步。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325" r="333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重点亮点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将突出展示我们在过去一年中取得的重要成果和创新点，以及在未来发展中具有潜力和前景的方面。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本次总结将覆盖过去一年的所有工作，从年初到年末的各项任务和活动。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包括公司各部门的业绩、团队建设和个人成长等方面的内容，以及行业动态和市场变化等外部因素对我们工作的影响。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永不放弃的精神内涵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始终如一的目标导向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在追求目标的过程中，始终保持对目标的清晰认知和坚定信念，不因困难或挫折而轻易放弃。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持之以恒的努力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通过持续不断的努力和付出，逐步接近并最终实现目标，体现了坚持不懈的精神。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耐心与毅力的考验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在面对困难和挑战时，保持足够的耐心和毅力，积极应对并克服障碍，直至取得成功。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坚持不懈的追求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敢于面对失败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在挑战自我的过程中，不怕失败，勇于承认和面对自己的不足和错误，并从中汲取经验和教训。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通过不断学习和提升自己的能力，增强挑战自我的底气和实力，实现自我价值的不断提升。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勇于突破舒适区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敢于挑战自己的极限，主动寻求和接受更高难度的任务和挑战，不断拓展自己的能力边界。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挑战自我的勇气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追求卓越的态度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始终保持对卓越的渴望和追求，不断寻求和创造更好的机会和条件，以实现更高的成就。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创新与探索的精神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鼓励和支持团队成员勇于创新、敢于探索，不断推动团队的发展和进步。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不断反思与改进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在取得成就的同时，保持谦虚和开放的心态，不断反思自己的行为和决策，寻求改进和优化的空间。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不断超越的进取心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打造精彩年度的历程回顾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在年初，我们制定了明确的年度目标，包括业绩、市场份额、客户满意度等多个方面，为全年工作提供了清晰的方向。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明确年度目标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为了实现目标，我们制定了详细的年度计划，包括营销策略、产品研发、市场拓展等各个方面，确保各项工作有条不紊地推进。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在执行过程中，我们根据实际情况对目标和计划进行了适时的调整与优化，确保始终与市场需求和公司战略保持一致。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我们注重团队建设，通过培训、激励等措施提高团队成员的专业素质和团队协作能力，形成了高效、稳定的团队。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我们重视执行力，通过明确责任、制定奖惩措施等方式确保各项工作得到有效落实，提高了工作效率和质量。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提升执行力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我们倡导开放、透明的沟通氛围，鼓励团队成员之间积极交流、分享经验和资源，促进了跨部门、跨团队的协作。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团队协作与执行力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我们鼓励团队成员提出创新性的想法和解决方案，通过设立创新奖励、组织创新竞赛等方式激发员工的创新意识和积极性。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我们在技术研发方面取得了重要突破，成功开发出具有自主知识产权的核心技术和产品，提升了公司的核心竞争力。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实现技术突破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我们积极开拓新市场，通过深入了解客户需求、制定个性化营销策略等方式成功打入多个新领域，扩大了市场份额。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创新思维与突破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https://d.book118.com/898021046065006044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2024-09-24T15:20:09.736</cp:lastPrinted>
  <dcterms:created xsi:type="dcterms:W3CDTF">2024-09-24T07:20:09Z</dcterms:created>
  <dcterms:modified xsi:type="dcterms:W3CDTF">2024-09-24T07:20:11Z</dcterms:modified>
</cp:coreProperties>
</file>