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VMNMW+MS-UIGothic"/>
      <p:regular r:id="rId15"/>
    </p:embeddedFont>
    <p:embeddedFont>
      <p:font typeface="UPGPVL+UCQSMW+MicrosoftYaHei"/>
      <p:regular r:id="rId16"/>
    </p:embeddedFont>
    <p:embeddedFont>
      <p:font typeface="JCHDLP+RFFSDQ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29EED-90E1-4913-951D-0EBD5E142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59AB0-16BA-4493-90E1-37BCACE72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7BEA8-BA3A-4A1E-A09E-5EAF3C7B3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9D316-B4D7-4ED5-8EE0-2B174F186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8293D0-88C5-46E9-83ED-93DD5EE8C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896BA5-922C-4822-BD1C-D96918480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C494F4-A206-4D99-BF5E-7E5D554CE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823DF0-96BD-434C-82A8-01DC635EF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095AF-58EC-47E4-AFB3-3AB4C4461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0A8A9-66B0-4D9D-8B9B-277EF7D97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EB279-2F9A-41D6-B28E-FFF2ECF6E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22010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15303500" y="914400"/>
            <a:ext cx="838200" cy="7569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140460" y="2809057"/>
            <a:ext cx="83248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JVMNMW+MS-UIGothic"/>
                <a:cs typeface="JVMNMW+MS-UIGothic"/>
              </a:rPr>
              <a:t>宝宝成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长</a:t>
            </a:r>
            <a:r>
              <a:rPr sz="5700">
                <a:solidFill>
                  <a:srgbClr val="00A5B2"/>
                </a:solidFill>
                <a:latin typeface="JVMNMW+MS-UIGothic"/>
                <a:cs typeface="JVMNMW+MS-UIGothic"/>
              </a:rPr>
              <a:t>档案模版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课</a:t>
            </a:r>
            <a:r>
              <a:rPr sz="5700">
                <a:solidFill>
                  <a:srgbClr val="00A5B2"/>
                </a:solidFill>
                <a:latin typeface="JVMNMW+MS-UIGothic"/>
                <a:cs typeface="JVMNM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800860" y="2516504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00A5B2"/>
                </a:solidFill>
                <a:latin typeface="JVMNMW+MS-UIGothic"/>
                <a:cs typeface="JVMNMW+MS-UIGothic"/>
              </a:rPr>
              <a:t>目</a:t>
            </a:r>
            <a:r>
              <a:rPr sz="480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64335" y="3320376"/>
            <a:ext cx="2002155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 spc="10">
                <a:solidFill>
                  <a:srgbClr val="00A5B2"/>
                </a:solidFill>
                <a:latin typeface="UPGPVL+UCQSMW+MicrosoftYaHei"/>
                <a:cs typeface="UPGPVL+UCQSMW+Microsoft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CHDLP+RFFSDQ+MicrosoftYaHei-Bold"/>
                <a:cs typeface="JCHDLP+RFFSDQ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38800" y="3786028"/>
            <a:ext cx="1600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JVMNMW+MS-UIGothic"/>
                <a:cs typeface="JVMNMW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JVMNMW+MS-UIGothic"/>
                <a:cs typeface="JVMNMW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JVMNMW+MS-UIGothic"/>
                <a:cs typeface="JVMNMW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VMNMW+MS-UIGothic"/>
                <a:cs typeface="JVMNMW+MS-UIGothic"/>
              </a:rPr>
              <a:t>宝宝成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JVMNMW+MS-UIGothic"/>
                <a:cs typeface="JVMNMW+MS-UIGothic"/>
              </a:rPr>
              <a:t>档案模版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JVMNMW+MS-UIGothic"/>
                <a:cs typeface="JVMNMW+MS-UIGothic"/>
              </a:rPr>
              <a:t>件旨在帮助家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JVMNMW+MS-UIGothic"/>
                <a:cs typeface="JVMNMW+MS-UIGothic"/>
              </a:rPr>
              <a:t>和了解宝宝的成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长过</a:t>
            </a:r>
            <a:r>
              <a:rPr sz="1350">
                <a:solidFill>
                  <a:srgbClr val="000000"/>
                </a:solidFill>
                <a:latin typeface="JVMNMW+MS-UIGothic"/>
                <a:cs typeface="JVMNMW+MS-UIGothic"/>
              </a:rPr>
              <a:t>程，提供科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VMNMW+MS-UIGothic"/>
                <a:cs typeface="JVMNMW+MS-UIGothic"/>
              </a:rPr>
              <a:t>学育儿知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JVMNMW+MS-UIGothic"/>
                <a:cs typeface="JVMNMW+MS-UIGothic"/>
              </a:rPr>
              <a:t>和方法，促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JVMNMW+MS-UIGothic"/>
                <a:cs typeface="JVMNMW+MS-UIGothic"/>
              </a:rPr>
              <a:t>宝宝全面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VMNMW+MS-UIGothic"/>
                <a:cs typeface="JVMNMW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JVMNMW+MS-UIGothic"/>
                <a:cs typeface="JVMNMW+MS-UIGothic"/>
              </a:rPr>
              <a:t>背景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VMNMW+MS-UIGothic"/>
                <a:cs typeface="JVMNMW+MS-UIGothic"/>
              </a:rPr>
              <a:t>随着社会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JVMNMW+MS-UIGothic"/>
                <a:cs typeface="JVMNMW+MS-UIGothic"/>
              </a:rPr>
              <a:t>儿童早期教育的重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FFFFFF"/>
                </a:solidFill>
                <a:latin typeface="JVMNMW+MS-UIGothic"/>
                <a:cs typeface="JVMNMW+MS-UIGothic"/>
              </a:rPr>
              <a:t>，越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VMNMW+MS-UIGothic"/>
                <a:cs typeface="JVMNMW+MS-UIGothic"/>
              </a:rPr>
              <a:t>来越多的家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JVMNMW+MS-UIGothic"/>
                <a:cs typeface="JVMNMW+MS-UIGothic"/>
              </a:rPr>
              <a:t>开始关注如何科学地养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VMNMW+MS-UIGothic"/>
                <a:cs typeface="JVMNMW+MS-UIGothic"/>
              </a:rPr>
              <a:t>育孩子。宝宝成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JVMNMW+MS-UIGothic"/>
                <a:cs typeface="JVMNMW+MS-UIGothic"/>
              </a:rPr>
              <a:t>档案模版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JVMNMW+MS-UIGothic"/>
                <a:cs typeface="JVMNMW+MS-UIGothic"/>
              </a:rPr>
              <a:t>件正是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VMNMW+MS-UIGothic"/>
                <a:cs typeface="JVMNMW+MS-UIGothic"/>
              </a:rPr>
              <a:t>基于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JVMNMW+MS-UIGothic"/>
                <a:cs typeface="JVMNMW+MS-UIGothic"/>
              </a:rPr>
              <a:t>一需求而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JVMNMW+MS-UIGothic"/>
                <a:cs typeface="JVMNMW+MS-UIGothic"/>
              </a:rPr>
              <a:t>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JVMNMW+MS-UIGothic"/>
                <a:cs typeface="JVMNMW+MS-UIGothic"/>
              </a:rPr>
              <a:t>内容概述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VMNMW+MS-UIGothic"/>
                <a:cs typeface="JVMNMW+MS-UIGothic"/>
              </a:rPr>
              <a:t>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JVMNMW+MS-UIGothic"/>
                <a:cs typeface="JVMNMW+MS-UIGothic"/>
              </a:rPr>
              <a:t>件将介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FFFFF"/>
                </a:solidFill>
                <a:latin typeface="JVMNMW+MS-UIGothic"/>
                <a:cs typeface="JVMNMW+MS-UIGothic"/>
              </a:rPr>
              <a:t>宝宝成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长过</a:t>
            </a:r>
            <a:r>
              <a:rPr sz="1500">
                <a:solidFill>
                  <a:srgbClr val="FFFFFF"/>
                </a:solidFill>
                <a:latin typeface="JVMNMW+MS-UIGothic"/>
                <a:cs typeface="JVMNMW+MS-UIGothic"/>
              </a:rPr>
              <a:t>程中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VMNMW+MS-UIGothic"/>
                <a:cs typeface="JVMNMW+MS-UIGothic"/>
              </a:rPr>
              <a:t>的重要里程碑和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JVMNMW+MS-UIGothic"/>
                <a:cs typeface="JVMNMW+MS-UIGothic"/>
              </a:rPr>
              <a:t>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FFFFFF"/>
                </a:solidFill>
                <a:latin typeface="JVMNMW+MS-UIGothic"/>
                <a:cs typeface="JVMNMW+MS-UIGothic"/>
              </a:rPr>
              <a:t>段。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VMNMW+MS-UIGothic"/>
                <a:cs typeface="JVMNMW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过图</a:t>
            </a:r>
            <a:r>
              <a:rPr sz="1500">
                <a:solidFill>
                  <a:srgbClr val="FFFFFF"/>
                </a:solidFill>
                <a:latin typeface="JVMNMW+MS-UIGothic"/>
                <a:cs typeface="JVMNMW+MS-UIGothic"/>
              </a:rPr>
              <a:t>文并茂的方式，帮助家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JVMNMW+MS-UIGothic"/>
                <a:cs typeface="JVMNMW+MS-UIGothic"/>
              </a:rPr>
              <a:t>了解宝宝在身体、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JVMNMW+MS-UIGothic"/>
                <a:cs typeface="JVMNMW+MS-UIGothic"/>
              </a:rPr>
              <a:t>知、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VMNMW+MS-UIGothic"/>
                <a:cs typeface="JVMNMW+MS-UIGothic"/>
              </a:rPr>
              <a:t>言、情感和社会性等方面的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VMNMW+MS-UIGothic"/>
                <a:cs typeface="JVMNMW+MS-UIGothic"/>
              </a:rPr>
              <a:t>育特点。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VMNMW+MS-UIGothic"/>
                <a:cs typeface="JVMNMW+MS-UIGothic"/>
              </a:rPr>
              <a:t>提供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JVMNMW+MS-UIGothic"/>
                <a:cs typeface="JVMNMW+MS-UIGothic"/>
              </a:rPr>
              <a:t>用的育儿建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FFF"/>
                </a:solidFill>
                <a:latin typeface="JVMNMW+MS-UIGothic"/>
                <a:cs typeface="JVMNMW+MS-UIGothic"/>
              </a:rPr>
              <a:t>和技巧，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733155" y="492606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VMNMW+MS-UIGothic"/>
                <a:cs typeface="JVMNMW+MS-UIGothic"/>
              </a:rPr>
              <a:t>帮助家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JVMNMW+MS-UIGothic"/>
                <a:cs typeface="JVMNMW+MS-UIGothic"/>
              </a:rPr>
              <a:t>更好地促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JVMNMW+MS-UIGothic"/>
                <a:cs typeface="JVMNMW+MS-UIGothic"/>
              </a:rPr>
              <a:t>宝宝的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JVMNMW+MS-UIGothic"/>
                <a:cs typeface="JVMNMW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CHDLP+RFFSDQ+MicrosoftYaHei-Bold"/>
                <a:cs typeface="JCHDLP+RFFSDQ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78602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JVMNMW+MS-UIGothic"/>
                <a:cs typeface="JVMNMW+MS-UIGothic"/>
              </a:rPr>
              <a:t>宝宝成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长</a:t>
            </a:r>
            <a:r>
              <a:rPr sz="3600">
                <a:solidFill>
                  <a:srgbClr val="00A5B2"/>
                </a:solidFill>
                <a:latin typeface="JVMNMW+MS-UIGothic"/>
                <a:cs typeface="JVMNMW+MS-UIGothic"/>
              </a:rPr>
              <a:t>档案的重要性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记录</a:t>
            </a:r>
            <a:r>
              <a:rPr sz="3000">
                <a:solidFill>
                  <a:srgbClr val="00A5B2"/>
                </a:solidFill>
                <a:latin typeface="JVMNMW+MS-UIGothic"/>
                <a:cs typeface="JVMNMW+MS-UIGothic"/>
              </a:rPr>
              <a:t>宝宝成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长过</a:t>
            </a:r>
            <a:r>
              <a:rPr sz="3000">
                <a:solidFill>
                  <a:srgbClr val="00A5B2"/>
                </a:solidFill>
                <a:latin typeface="JVMNMW+MS-UIGothic"/>
                <a:cs typeface="JVMNMW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09270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VMNMW+MS-UIGothic"/>
                <a:cs typeface="JVMNMW+MS-UIGothic"/>
              </a:rPr>
              <a:t>身高、体重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2000">
                <a:solidFill>
                  <a:srgbClr val="FFFDFD"/>
                </a:solidFill>
                <a:latin typeface="JVMNMW+MS-UIGothic"/>
                <a:cs typeface="JVMNMW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兴</a:t>
            </a:r>
            <a:r>
              <a:rPr sz="2000" spc="25">
                <a:solidFill>
                  <a:srgbClr val="FFFDFD"/>
                </a:solidFill>
                <a:latin typeface="JVMNMW+MS-UIGothic"/>
                <a:cs typeface="JVMNMW+MS-UIGothic"/>
              </a:rPr>
              <a:t>趣和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爱</a:t>
            </a:r>
            <a:r>
              <a:rPr sz="2000">
                <a:solidFill>
                  <a:srgbClr val="FFFDFD"/>
                </a:solidFill>
                <a:latin typeface="JVMNMW+MS-UIGothic"/>
                <a:cs typeface="JVMNMW+MS-UIGothic"/>
              </a:rPr>
              <a:t>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FFFDFD"/>
                </a:solidFill>
                <a:latin typeface="JVMNMW+MS-UIGothic"/>
                <a:cs typeface="JVMNMW+MS-UIGothic"/>
              </a:rPr>
              <a:t>宝宝的身高、体重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JVMNMW+MS-UIGothic"/>
                <a:cs typeface="JVMNMW+MS-UIGothic"/>
              </a:rPr>
              <a:t>化，反映宝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VMNMW+MS-UIGothic"/>
                <a:cs typeface="JVMNMW+MS-UIGothic"/>
              </a:rPr>
              <a:t>宝的生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长发</a:t>
            </a:r>
            <a:r>
              <a:rPr sz="1500">
                <a:solidFill>
                  <a:srgbClr val="FFFDFD"/>
                </a:solidFill>
                <a:latin typeface="JVMNMW+MS-UIGothic"/>
                <a:cs typeface="JVMNMW+MS-UIGothic"/>
              </a:rPr>
              <a:t>育情况。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VMNMW+MS-UIGothic"/>
                <a:cs typeface="JVMNMW+MS-UIGothic"/>
              </a:rPr>
              <a:t>了解宝宝的喜好和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DFD"/>
                </a:solidFill>
                <a:latin typeface="JVMNMW+MS-UIGothic"/>
                <a:cs typeface="JVMNMW+MS-UIGothic"/>
              </a:rPr>
              <a:t>趣，如喜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FFFDFD"/>
                </a:solidFill>
                <a:latin typeface="JVMNMW+MS-UIGothic"/>
                <a:cs typeface="JVMNMW+MS-UIGothic"/>
              </a:rPr>
              <a:t>的玩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VMNMW+MS-UIGothic"/>
                <a:cs typeface="JVMNMW+MS-UIGothic"/>
              </a:rPr>
              <a:t>具、音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DFD"/>
                </a:solidFill>
                <a:latin typeface="JVMNMW+MS-UIGothic"/>
                <a:cs typeface="JVMNMW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FFFDFD"/>
                </a:solidFill>
                <a:latin typeface="JVMNMW+MS-UIGothic"/>
                <a:cs typeface="JVMNMW+MS-UIGothic"/>
              </a:rPr>
              <a:t>色等。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FFFDFD"/>
                </a:solidFill>
                <a:latin typeface="JVMNMW+MS-UIGothic"/>
                <a:cs typeface="JVMNMW+MS-UIGothic"/>
              </a:rPr>
              <a:t>言和社交能力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FFFDFD"/>
                </a:solidFill>
                <a:latin typeface="JVMNMW+MS-UIGothic"/>
                <a:cs typeface="JVMNMW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FFFDFD"/>
                </a:solidFill>
                <a:latin typeface="JVMNMW+MS-UIGothic"/>
                <a:cs typeface="JVMNMW+MS-UIGothic"/>
              </a:rPr>
              <a:t>宝宝的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JVMNMW+MS-UIGothic"/>
                <a:cs typeface="JVMNMW+MS-UIGothic"/>
              </a:rPr>
              <a:t>言和社交能力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JVMNMW+MS-UIGothic"/>
                <a:cs typeface="JVMNMW+MS-UIGothic"/>
              </a:rPr>
              <a:t>展，如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VMNMW+MS-UIGothic"/>
                <a:cs typeface="JVMNMW+MS-UIGothic"/>
              </a:rPr>
              <a:t>开始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说话</a:t>
            </a:r>
            <a:r>
              <a:rPr sz="1500">
                <a:solidFill>
                  <a:srgbClr val="FFFDFD"/>
                </a:solidFill>
                <a:latin typeface="JVMNMW+MS-UIGothic"/>
                <a:cs typeface="JVMNMW+MS-UIGothic"/>
              </a:rPr>
              <a:t>、与人交往等。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00A5B2"/>
                </a:solidFill>
                <a:latin typeface="JVMNMW+MS-UIGothic"/>
                <a:cs typeface="JVMNMW+MS-UIGothic"/>
              </a:rPr>
              <a:t>父母提供育儿参考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CHDLP+RFFSDQ+MicrosoftYaHei-Bold"/>
                <a:cs typeface="JCHDLP+RFFSD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CHDLP+RFFSDQ+MicrosoftYaHei-Bold"/>
                <a:cs typeface="JCHDLP+RFFSD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CHDLP+RFFSDQ+MicrosoftYaHei-Bold"/>
                <a:cs typeface="JCHDLP+RFFSD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JVMNMW+MS-UIGothic"/>
                <a:cs typeface="JVMNMW+MS-UIGothic"/>
              </a:rPr>
              <a:t>喂养指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JVMNMW+MS-UIGothic"/>
                <a:cs typeface="JVMNMW+MS-UIGothic"/>
              </a:rPr>
              <a:t>睡眠指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JVMNMW+MS-UIGothic"/>
                <a:cs typeface="JVMNMW+MS-UIGothic"/>
              </a:rPr>
              <a:t>日常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00A5B2"/>
                </a:solidFill>
                <a:latin typeface="JVMNMW+MS-UIGothic"/>
                <a:cs typeface="JVMNMW+MS-UIGothic"/>
              </a:rPr>
              <a:t>理技巧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根据宝宝的生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情况，提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供合理的喂养建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帮助家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了解宝宝的睡眠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需求，提供改善睡眠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量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的建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提供宝宝日常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理技巧，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如如何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尿布、洗澡等。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JVMNMW+MS-UIGothic"/>
                <a:cs typeface="JVMNMW+MS-UIGothic"/>
              </a:rPr>
              <a:t>帮助宝宝健康成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JVMNMW+MS-UIGothic"/>
                <a:cs typeface="JVMNMW+MS-UIGothic"/>
              </a:rPr>
              <a:t>及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时发现</a:t>
            </a:r>
            <a:r>
              <a:rPr sz="2300" spc="25">
                <a:solidFill>
                  <a:srgbClr val="00A5B2"/>
                </a:solidFill>
                <a:latin typeface="JVMNMW+MS-UIGothic"/>
                <a:cs typeface="JVMNMW+MS-UIGothic"/>
              </a:rPr>
              <a:t>异常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JVMNMW+MS-UIGothic"/>
                <a:cs typeface="JVMNMW+MS-UIGothic"/>
              </a:rPr>
              <a:t>促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进亲</a:t>
            </a:r>
            <a:r>
              <a:rPr sz="2300" spc="23">
                <a:solidFill>
                  <a:srgbClr val="00A5B2"/>
                </a:solidFill>
                <a:latin typeface="JVMNMW+MS-UIGothic"/>
                <a:cs typeface="JVMNMW+MS-UIGothic"/>
              </a:rPr>
              <a:t>子互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JVMNMW+MS-UIGothic"/>
                <a:cs typeface="JVMNMW+MS-UIGothic"/>
              </a:rPr>
              <a:t>培养好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习惯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817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宝宝的生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情况，及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异常情况，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迟缓</a:t>
            </a: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敏等。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鼓励家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与宝宝互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，增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进亲</a:t>
            </a: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子关系，提高宝宝的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安全感。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过记录</a:t>
            </a: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宝宝的日常行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帮助培养良好的生活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如定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JVMNMW+MS-UIGothic"/>
                <a:cs typeface="JVMNMW+MS-UIGothic"/>
              </a:rPr>
              <a:t>排便、洗手等。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CHDLP+RFFSDQ+MicrosoftYaHei-Bold"/>
                <a:cs typeface="JCHDLP+RFFSDQ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78602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JVMNMW+MS-UIGothic"/>
                <a:cs typeface="JVMNMW+MS-UIGothic"/>
              </a:rPr>
              <a:t>如何建立宝宝成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长</a:t>
            </a:r>
            <a:r>
              <a:rPr sz="3600">
                <a:solidFill>
                  <a:srgbClr val="00A5B2"/>
                </a:solidFill>
                <a:latin typeface="JVMNMW+MS-UIGothic"/>
                <a:cs typeface="JVMNMW+MS-UIGothic"/>
              </a:rPr>
              <a:t>档案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https://d.book118.com/898022010026006046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JVMNMW+MS-UIGothic</vt:lpstr>
      <vt:lpstr>SimSun</vt:lpstr>
      <vt:lpstr>UPGPVL+UCQSMW+MicrosoftYaHei</vt:lpstr>
      <vt:lpstr>JCHDLP+RFFSDQ+MicrosoftYaHei-Bold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2024-09-26T23:31:12.379</cp:lastPrinted>
  <dcterms:created xsi:type="dcterms:W3CDTF">2024-09-26T15:31:12Z</dcterms:created>
  <dcterms:modified xsi:type="dcterms:W3CDTF">2024-09-26T15:31:13Z</dcterms:modified>
</cp:coreProperties>
</file>