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17E384-7FC0-4E59-804F-BCF6D7AD1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0DBBA-AABA-4323-AC98-3AE64F4EF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EBAC21-801F-4777-A521-3150727193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1D65B3-C4C3-424A-B623-E69DFB3E5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0C3687-83A5-4D9E-8E4F-C733683E06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010DC8-AA35-43A0-A40A-0A1B361C76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9363C3-A881-4068-8487-02E5B62554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94B475-5CB0-447F-92F0-E129C5103D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47673A-D7AB-4538-AA8E-19DFE652E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3AAC4-2DA2-450E-99BD-DE3707918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6E645-7737-4539-95D5-743A86F75C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2202501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心理危机评估中的社交技巧和人际关系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2024-01-15</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社交技巧在心理危机评估中的应用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人际关系在心理危机评估中的影响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心理危机评估中社交技巧和人际关系的挑战与解决方案</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心理危机评估中社交技巧和人际关系的实践案例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0212" b="20212"/>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社交技巧和人际关系对心理健康的影响</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社交技巧和人际关系是影响心理健康的重要因素之一，良好的社交技巧和人际关系有助于缓解心理压力，提高个体的心理韧性。</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心理健康问题日益严重</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随着社会压力的增加，心理健康问题逐渐成为人们关注的焦点，心理危机评估作为心理健康服务的重要组成部分，其重要性日益凸显。</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562" r="265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提高评估的准确性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在心理危机评估中，评估者需要了解被评估者的社交技巧和人际关系状况，这有助于更准确地判断被评估者的心理状况，为制定个性化的干预措施提供依据。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促进评估过程的顺利进行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良好的社交技巧和人际关系有助于评估者与被评估者之间建立信任关系，使被评估者更愿意配合评估工作，从而提高评估过程的顺利进行。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为干预措施提供指导</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通过了解被评估者的社交技巧和人际关系状况，评估者可以为被评估者提供针对性的干预措施建议，如改善沟通技巧、增强人际交往能力等，从而提高干预措施的效果。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社交技巧和人际关系在心理危机评估中的重要性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社交技巧在心理危机评估中的应用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901" b="2590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0788" b="2078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积极倾听</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通过积极倾听，理解对方的感受和需求，不打断对方，给予足够的关注。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鼓励表达</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通过鼓励性语言和表情，让对方感到被接纳和理解，愿意分享更多信息。</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确认理解</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在倾听过程中，通过重复、总结等方式确认自己是否正确理解了对方的意思。</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清晰表达</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用简洁明了的语言表达自己的观点和想法，避免使用模糊或含糊不清的措辞。</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情感共鸣</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在表达中体现对对方情感的理解和共鸣，让对方感到被理解和支持。</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非言语表达</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通过肢体语言、面部表情等方式传达自己的情感和态度，增强表达的力度和效果。</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注意观察对方的肢体语言、面部表情等非言语信息，以获取更全面的信息。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观察非言语信息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观察情绪变化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观察环境因素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42" r="13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留意对方情绪的变化和波动，以便更好地了解对方的内心状态和需求。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注意评估所处的环境对对方心理状态的影响，以便更准确地判断对方的危机程度。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真诚关心：表达对对方的真诚关心和关注，让对方感到被重视和尊重。</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保密原则：严格遵守保密原则，让对方感到自己的隐私得到了保护，从而更愿意分享内心感受。</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一致性：保持言行一致，让对方感到自己是一个可靠和值得信赖的人。通过倾听、表达、观察和建立信任关系等社交技巧的应用，心理危机评估人员可以更有效地了解评估对象的心理状态和需求，从而做出更准确的判断和提供更有针对性的帮助。这些社交技巧不仅有助于评估人员与评估对象之间建立良好的沟通和信任关系，还能提高评估的准确性和有效性，为心理危机干预提供有力的支持。</a:t>
            </a:r>
          </a:p>
        </p:txBody>
      </p:sp>
      <p:pic>
        <p:nvPicPr>
          <p:cNvPr id="6" name="Picture 6"/>
          <p:cNvPicPr>
            <a:picLocks noChangeAspect="1"/>
          </p:cNvPicPr>
          <p:nvPr/>
        </p:nvPicPr>
        <p:blipFill>
          <a:blip r:embed="rId2">
            <a:alphaModFix/>
          </a:blip>
          <a:srcRect l="4028" r="4028"/>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人际关系在心理危机评估中的影响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92" r="12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一个和谐、支持性的家庭氛围可以提供情感上的安全感，减轻心理危机的压力。相反，家庭冲突和冷漠可能导致个体在危机中感到孤立和无助。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家庭氛围</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家庭成员的理解、关心和支持对于个体应对心理危机至关重要。他们的积极参与和协助可以帮助个体更好地应对挑战。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家庭成员的支持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家庭在提供物质和情感支持、教育、社会化等方面的功能对于个体的心理健康具有重要影响。在心理危机中，家庭功能的正常发挥有助于个体恢复和适应。</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家庭功能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家庭关系对心理危机的影响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社交支持</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朋友可以提供情感支持、建议和信息，帮助个体应对心理危机。与朋友分享经历和感受可以减轻孤独感和压力。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490" b="2490"/>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社交互动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与朋友保持积极的社交互动有助于个体保持心理健康和良好的心理状态。这包括参加社交活动、共同解决问题和互相鼓励等。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友谊质量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友谊的质量对于个体在心理危机中的恢复和适应具有重要影响。高质量的友谊可以提供更多的支持和帮助，而低质量的友谊可能导致更多的压力和困扰。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朋友关系对心理危机的影响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https://d.book118.com/898022025016006032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2024-09-09T09:26:21.980</cp:lastPrinted>
  <dcterms:created xsi:type="dcterms:W3CDTF">2024-09-09T01:26:22Z</dcterms:created>
  <dcterms:modified xsi:type="dcterms:W3CDTF">2024-09-09T01:26:23Z</dcterms:modified>
</cp:coreProperties>
</file>