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83957D9-4B2C-4C9A-9EA6-6C2607D0D9E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3792D-37EB-4153-9359-3685AFC41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8DEF2-5B9A-40EC-A67C-6D11F5C0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C992A-0626-4244-8DBC-B0EB214BF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B305D-5540-411E-9AE6-995F7D52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BBE7E7-3726-4F18-BCE3-418526B57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92F5F-3F32-4CEF-8413-F44F3716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E7389-8FCB-4057-A7C5-05E71FF8A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A149D-99E4-4DF4-97DB-2633138A5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42C3C-CD26-48D6-970A-28CC8A50F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BCEEA-4136-4768-86D5-8127C9BA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DD01D-290B-4616-BEA8-44514BB59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EAD2E59-E376-462A-BFCE-37FFBD02B0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431C893-01B3-4774-BA6C-2BBAA5807B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300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销售团队管理培训策略解读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销售团队管理培训策略解读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销售团队管理培训策略制定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销售团队管理培训策略实施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销售团队管理培训策略的特点与变革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销售团队管理培训策略解读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销售团队管理培训对于组织发展至关重要。通过培训，可以提升销售团队的整体业绩，提高士气和凝聚力，培养领导潜力，增强竞争力。有效的管理培训将成为团队成功的关键因素。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什么是销售团队管理培训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详细说明管理培训的含义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强调对组织发展的影响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分析核心培训要点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设计符合团队特点的培训内容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确保内容针对性强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兼顾理论和实践结合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根据评估结果进行调整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销售团队管理培训的策略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确保培训达到预期效果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对团队整体业绩有显著提升作用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业绩提升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增加员工工作积极性和投入度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士气提升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培养团队成员的领导潜力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提升团队在市场中的竞争力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竞争力增强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销售团队管理培训是组织针对销售团队成员进行的系统化培训课程。通过培训，可以提升销售团队的销售技能、领导能力和团队协作意识，帮助团队更好地实现销售目标和业绩提升。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销售团队管理培训策略制定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设定明确的培训目标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销售团队管理培训策略时，首先需要设定明确的培训目标。这包括确定培训的具体目的和效果，分析销售团队的现状和需求，以及制定符合实际情况的培训目标。只有明确的目标，才能有效地指引培训方向和评估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设计详细的培训日程和内容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分配培训资源和责任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持续监督培训成果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制定培训后续跟进计划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制定培训预算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管理培训策略制定过程中，不可忽视制定培训预算的重要性。这需要考虑培训所需的资金投入，分析培训的成本与收益，以及制定合理的培训预算计划。合理的预算安排可以确保培训质量和效果，同时避免资源浪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结合实际情况确定培训形式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考虑团队规模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根据团队技能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制定多样化的培训方法组合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结合理论和实践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注重个性化培训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确定培训方法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选择适合销售团队的培训方式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考虑团队特点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根据目标需求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销售团队管理培训策略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优化销售技巧和策略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提高销售团队绩效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建立明确激励机制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促进团队协作和沟通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评估培训效果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听取团队意见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收集培训反馈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考核绩效改善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根据反馈优化培训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持续改进培训策略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销售团队管理培训策略实施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培训资源准备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准备充足的培训场地和必要设备，确保培训进程顺利进行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确保培训场地和设备的准备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选择经验丰富的讲师和辅导员，提高培训效果和质量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确定培训讲师和辅导员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准备相关的培训资料和教材，保证培训内容的有效传达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筹备培训资料和教材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培训过程管理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通过动员和准备工作，激发学员的学习积极性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展开培训前的动员和准备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按照设定的培训计划，保证培训进程的有序进行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严格执行培训计划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根据培训实际情况，灵活调整培训进度和内容，最大程度满足学员需求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及时调整培训进度和内容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收集培训效果数据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收集学员学习成果和表现数据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数据量化分析，为后续改进提供依据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分析培训效果和改进措施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深入分析培训效果，寻找短板和问题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提出改进措施，不断优化培训流程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设立合适的培训评估指标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明确评估指标，量化培训效果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评估指标应符合培训目标和要求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https://d.book118.com/898023004011006050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销售团队管理培训策略解读</vt:lpstr>
      <vt:lpstr>目录</vt:lpstr>
      <vt:lpstr>第1章 销售团队管理培训策略解读</vt:lpstr>
      <vt:lpstr> </vt:lpstr>
      <vt:lpstr>什么是销售团队管理培训</vt:lpstr>
      <vt:lpstr>销售团队管理培训的策略</vt:lpstr>
      <vt:lpstr>销售团队管理培训的重要性</vt:lpstr>
      <vt:lpstr>销售团队管理培训</vt:lpstr>
      <vt:lpstr>第2章 销售团队管理培训策略制定</vt:lpstr>
      <vt:lpstr> </vt:lpstr>
      <vt:lpstr>制定培训计划</vt:lpstr>
      <vt:lpstr>制定培训预算</vt:lpstr>
      <vt:lpstr>确定培训方法</vt:lpstr>
      <vt:lpstr>销售团队管理培训策略</vt:lpstr>
      <vt:lpstr>评估培训效果</vt:lpstr>
      <vt:lpstr>第3章 销售团队管理培训策略实施</vt:lpstr>
      <vt:lpstr>培训资源准备</vt:lpstr>
      <vt:lpstr>培训过程管理</vt:lpstr>
      <vt:lpstr>培训效果评估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2024-09-29T14:56:53.072</cp:lastPrinted>
  <dcterms:created xsi:type="dcterms:W3CDTF">2024-09-29T06:56:53Z</dcterms:created>
  <dcterms:modified xsi:type="dcterms:W3CDTF">2024-09-29T06:56:55Z</dcterms:modified>
</cp:coreProperties>
</file>