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2450A-55BF-4875-BFFC-D838DFAA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FEDB5-14DE-456F-9B6B-1BB6D35F1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26243-A54C-415D-A2E0-B3513DF16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FE18C-003E-4308-9002-85C8772A0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9EDBE0-4DC9-4349-BB2D-701E31AE9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21607A-6B6C-423B-A1D3-58066411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D56030-4404-40ED-B78F-224136CE2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0714F-B3F8-4981-B133-F83AE027B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1C7F6-0A57-48E5-AFEA-098DDCB1A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6415D-3923-4F18-A61A-DF1BE933C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23B2E-E25D-452D-96A3-27F0409F7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23033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57.教师培训的师生关系与互动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师生关系的建立与维护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互动教学的理念与实践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师生沟通与心理调适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合作学习的理念与实践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4" r="307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通过改善师生关系和互动，提高学生的学习兴趣和积极性，进而提升教育质量。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帮助教师更好地理解和应对学生需求，提升教学技能和专业知识水平，实现自我成长。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探索新的教育理念和教学模式，促进教育教学的创新和发展。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师生关系的现状和问题分析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师生互动的实践探索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教师培训中的师生关系与互动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探讨当前师生关系存在的问题及其成因，为后续改进提供参考。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分享一些成功的师生互动实践案例，为教师们提供可借鉴的经验。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探讨教师培训中如何建立良好的师生关系，促进双方的有效互动，提升培训效果。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提出对未来师生关系和互动发展的展望，以及改进和优化教师培训的建议。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师生关系的建立与维护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师生关系的定义与重要性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师生关系是指教师和学生之间在教育过程中形成的相互关系，包括彼此的地位、作用及相互对待的态度等。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良好的师生关系是教育教学活动顺利进行的重要保证，有利于提高教育教学效果，促进学生的全面发展。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沟通与互动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鼓励与支持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建立良好师生关系的策略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教师应积极与学生进行沟通和互动，关注学生的反馈和意见，及时调整自己的教学方式和方法，以激发学生的学习兴趣和积极性。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教师应鼓励学生积极参与课堂活动，支持学生发表自己的观点和看法，培养学生的自信心和自主学习能力。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教师应尊重学生的个性、人格和权益，理解学生的需求、情感和思想，以平等、公正的态度对待每一个学生。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师生之间存在代沟、文化背景差异、价值观冲突等问题，可能会对师生关系造成负面影响。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教师应加强自身的专业素养和教育技能，提高自己的沟通能力和解决问题的能力；同时，学校和社会也应加强对教师的培训和支持，为教师维护师生关系提供更多的资源和帮助。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656" r="28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维护师生关系的挑战与对策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互动教学的理念与实践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96145" y="2139029"/>
            <a:ext cx="1714500" cy="1636205"/>
            <a:chOff x="396145" y="213902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96145" y="2139029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658082" y="330708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922995" y="262217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861786" y="2134457"/>
            <a:ext cx="1714500" cy="1637729"/>
            <a:chOff x="2861786" y="213445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61786" y="2134457"/>
              <a:ext cx="1714500" cy="1414939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10800000">
              <a:off x="3086100" y="330403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Freeform 9"/>
          <p:cNvSpPr/>
          <p:nvPr/>
        </p:nvSpPr>
        <p:spPr>
          <a:xfrm>
            <a:off x="3433782" y="261916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44001" y="2129980"/>
            <a:ext cx="1714500" cy="1678401"/>
            <a:chOff x="5344001" y="212998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44001" y="2129980"/>
              <a:ext cx="1714500" cy="1414939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 rot="10800000">
              <a:off x="5613368" y="334022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947579" y="258153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759922" y="2143506"/>
            <a:ext cx="1714500" cy="1636205"/>
            <a:chOff x="7759922" y="214350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59922" y="2143506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 rot="10800000">
              <a:off x="7984236" y="331155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8330418" y="262067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10121646" y="2143506"/>
            <a:ext cx="1714500" cy="1636205"/>
            <a:chOff x="10121646" y="214350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21646" y="2143506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0800000">
              <a:off x="10391109" y="331155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10770775" y="2606707"/>
            <a:ext cx="416243" cy="487108"/>
            <a:chOff x="10770775" y="2606707"/>
            <a:chExt cx="416243" cy="487108"/>
          </a:xfrm>
        </p:grpSpPr>
        <p:sp>
          <p:nvSpPr>
            <p:cNvPr id="22" name="Freeform 22"/>
            <p:cNvSpPr/>
            <p:nvPr/>
          </p:nvSpPr>
          <p:spPr>
            <a:xfrm>
              <a:off x="10787349" y="260670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0770775" y="291884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948881" y="3278267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404045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947579" y="3307080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330418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707529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10407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定义：互动教学是一种强调师生之间双向沟通、合作与共同参与的教学模式，旨在激发学生的学习兴趣和主动性，提高教学效果。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676049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58264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双向性：互动教学强调师生之间的双向交流，鼓励学生提出问题和意见，教师及时给予反馈和指导。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74185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合作性：互动教学倡导师生之间的合作，通过小组讨论、角色扮演等活动，培养学生的团队协作精神和沟通能力。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35909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参与性：互动教学注重学生的参与，通过设计有趣的教学活动，激发学生的学习兴趣和积极性。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互动教学的定义与特点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5521403"/>
            <a:ext cx="4229100" cy="333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</a:p>
        </p:txBody>
      </p:sp>
      <p:sp>
        <p:nvSpPr>
          <p:cNvPr id="29" name="TextBox 29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培训目标：通过互动教学，使教师掌握先进的教学理念和方法，提高教学能力和素质。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理论学习：通过讲座、研讨等形式，引导教师深入理解互动教学的理念、原则和方法。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实践探索：组织教师进行课堂观摩、教学实习等活动，亲身体验互动教学的魅力和效果。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反思提升：鼓励教师对自身教学实践进行反思和总结，提炼经验教训，不断改进和完善自己的教学方式。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互动教学在教师培训中的应用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互动教学实践的案例分析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某小学数学教师采用互动教学方式，通过设计有趣的数学游戏和竞赛活动，激发学生的学习兴趣和主动性，取得了显著的教学效果。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某初中英语教师运用互动教学理念，组织学生进行角色扮演、情景对话等活动，提高学生的英语口语表达能力和交际能力。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某高中物理教师采用小组合作学习的形式，引导学生自主探究物理现象和规律，培养学生的创新思维和实践能力。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https://d.book118.com/898023033053006045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2024-09-25T20:34:38.559</cp:lastPrinted>
  <dcterms:created xsi:type="dcterms:W3CDTF">2024-09-25T12:34:38Z</dcterms:created>
  <dcterms:modified xsi:type="dcterms:W3CDTF">2024-09-25T12:34:40Z</dcterms:modified>
</cp:coreProperties>
</file>