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0D1675-DD96-4C15-8C09-459E6F0B7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DDFC8D-6FB3-4567-AFD3-7072E1F354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03CD41-FA18-4947-9FE0-E42843D330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F026C1-DC65-41EB-9EF3-1C2B6EBF90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35526D-FF6D-4189-8AA5-6642F4BC43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30719C-A6FD-43FD-B06E-99AB35AB8B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615BE0-D9CA-4C6E-8556-94D48E1695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8DF96-DDF4-43CF-A84E-2A43E6CF46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65335C-C0CE-490A-AF4D-42EBFB915F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AAEADA-6CE7-4BF1-8AA3-D559E04E9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9133BA-7940-419C-A0B0-8C3A3FE5F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23134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气象服务行业顾客心理解读</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气象服务行业概述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顾客对气象服务的心理需求</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气象服务行业顾客心理分析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提升气象服务行业顾客满意度的策略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气象服务行业未来发展趋势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案例分析：成功的气象服务企业经验分享</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气象服务行业概述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气象服务行业是指提供气象信息、气象监测、气象预警等服务的行业。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气象服务行业具有专业性、实时性、广泛性等特点，能够满足不同领域和用户的需求。</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气象服务行业的定义与特点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发展阶段</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随着科技的发展，气象服务行业开始提供更加精准、实时的气象信息，并拓展到更多领域。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现代化阶段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现代的气象服务行业已经形成了完整的产业链，涵盖了气象监测、预警、预报等多个方面，为用户提供全方位的气象服务。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起步阶段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早期的气象服务行业主要服务于农业和航海等领域，提供简单的气象信息。</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气象服务行业的发展历程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保障人民生命财产安全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气象服务行业的重要性</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准确的气象信息能够提前预警自然灾害，减少灾害损失。</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支持经济发展</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气象服务在农业、航空、航海、能源等领域发挥着重要作用，对经济发展具有重要意义。</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随着人们生活水平的提高，气象服务在旅游、健康、交通等方面也发挥着越来越重要的作用。</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提高生活质量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顾客对气象服务的心理需求</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76" r="250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天气预报的准确性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准确度是气象服务最基本的需求，顾客需要的是准确、可靠的天气预报信息，以便安排日常生活和工作。</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顾客对天气预报准确性的要求非常高，因为错误的天气预报会给他们的计划和决策带来很大的困扰和损失。</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244" r="252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及时性是气象服务的另一个重要需求，顾客需要的是最新、最快的气象信息，以便及时应对天气变化。</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顾客对气象服务及时性的要求也很高，因为过时的气象信息可能已经失去了参考价值。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气象服务的及时性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随着社会的发展和人们生活水平的提高，顾客对气象服务的需求也越来越个性化。</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顾客不仅需要常规的天气预报信息，还需要根据个人的需求和偏好提供定制化的气象服务，例如旅游气象、运动气象等。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气象服务的个性化需求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互动性是现代气象服务的另一个重要特征，顾客需要的是能够与气象服务进行互动，以便更好地了解和应对天气变化。</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通过互动性，顾客可以随时向气象服务机构反馈意见和建议，促进气象服务质量的提高。同时，顾客也可以通过互动性获取更多的气象信息和服务。</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气象服务的互动性需求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气象服务行业顾客心理分析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顾客对气象服务的需求认知</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顾客对气象服务的需求认知主要体现在对天气预报、气候变化等信息的关注，以及对气象服务在生产、生活中的应用价值的认识。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顾客对气象服务的传播认知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顾客对气象服务的传播认知主要体现在对气象服务传播渠道的了解和使用习惯上，如通过电视、手机APP、社交媒体等途径获取气象信息。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顾客对气象服务的认知心理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顾客对气象服务的信任感主要来自于气象预报的准确性和可靠性，以及气象服务机构的信誉度。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顾客对气象服务的信任感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顾客对气象服务的满意度主要表现在对气象服务质量的评价和反馈，如天气预报的及时性、准确性以及气象服务的人性化程度等。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顾客对气象服务的满意度</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顾客对气象服务的情感心理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https://d.book118.com/898023134066006030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2024-09-07T00:21:08.454</cp:lastPrinted>
  <dcterms:created xsi:type="dcterms:W3CDTF">2024-09-06T16:21:08Z</dcterms:created>
  <dcterms:modified xsi:type="dcterms:W3CDTF">2024-09-06T16:21:10Z</dcterms:modified>
</cp:coreProperties>
</file>