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A1064-ADDA-45B6-AE36-10316C352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3EB05-0F4D-43BD-8C75-79B5A4994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5B90A-1116-45CA-AC32-814BCBF51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1EC11-AF33-4376-B2F8-F512FAD71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5E5621-FE80-4331-B996-E8102FDE7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F9B636-37C7-41BD-AF04-3E0A2AE9A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85B0E3-8101-4D79-A6B8-F22868EC1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92964-82D8-4AD6-BC73-087D50260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F977B-3A59-4082-AF26-6B685DCC4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3E017-0476-4CA6-A069-BF5CF7795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3BCE9-7BC8-404D-AEC0-209265F43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24010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pdgfra基因突变在肺大细胞性癌中的作用研究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PDGFRA基因突变在肺大细胞性癌中的研究现状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PDGFRA基因突变对肺大细胞性癌的作用机制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PDGFRA基因突变在肺大细胞性癌中的临床应用前景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了解PDGFRA基因突变在肺大细胞性癌中的作用，有助于为肺癌的诊断、治疗和预后评估提供新的思路和方法。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肺大细胞性癌是一种常见的肺癌类型，其发病率和死亡率较高，且发病机制复杂。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PDGFRA基因是肺大细胞性癌中常见的突变基因之一，其突变与肺癌的发生、发展及预后密切相关。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探讨PDGFRA基因突变在肺大细胞性癌中的发生情况、功能及作用机制。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为肺大细胞性癌的诊断和治疗提供新的靶点，为肺癌的预防和治疗提供新的策略和方法。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PDGFRA基因概述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PDGFRA基因简介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PDGFRA基因是血小板衍生生长因子受体α的基因，属于酪氨酸激酶受体家族。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PDGFRA基因位于人类染色体4q26区域，编码PDGFRα蛋白。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PDGFRA基因在多种组织和器官中表达，包括肺、肝、肾、脑等。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PDGFRA基因在生物学中的功能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PDGFRA基因在正常生理状态下主要参与调控细胞的增殖、分化、迁移和凋亡等过程。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PDGFRA基因通过与其配体血小板衍生生长因子结合，激活下游信号转导通路，调控细胞的生物学行为。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PDGFRA基因突变可以导致其编码的PDGFRα蛋白发生结构或功能异常，从而影响细胞的生长、增殖和分化等过程。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PDGFRA基因突变与多种癌症的发生和发展有关，包括肺大细胞性癌、胃肠间质瘤等。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PDGFRA基因与癌症的关系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PDGFRA基因突变在肺大细胞性癌中的研究现状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肺大细胞性癌在肺癌中的占比很低，但恶性程度较高，预后较差。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肺大细胞性癌的病因尚未完全明确，可能与遗传、环境因素、吸烟等有关。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501" b="150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肺大细胞性癌是一种罕见的肺癌亚型，其特征是肿瘤细胞体积较大，形态多样，生长迅速。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肺大细胞性癌的概述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PDGFRA基因突变在肺大细胞性癌中的发生率较低，但具有特定的临床和生物学特征。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PDGFRA基因突变通常表现为点突变、插入或缺失等变异形式。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PDGFRA基因突变的肺大细胞性癌患者通常具有较年轻的年龄和较好的预后。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PDGFRA基因突变在肺大细胞性癌中的发生率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https://d.book118.com/898024010115006036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2024-09-16T04:39:55.663</cp:lastPrinted>
  <dcterms:created xsi:type="dcterms:W3CDTF">2024-09-15T20:39:55Z</dcterms:created>
  <dcterms:modified xsi:type="dcterms:W3CDTF">2024-09-15T20:39:57Z</dcterms:modified>
</cp:coreProperties>
</file>