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A33E8-8D44-482B-9AC9-5A9B672A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0CA5C-557C-4450-BA1E-063CB6D7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BC2B-727E-43DB-A9DD-818CC9DA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3262D-D728-4743-971E-33E13C757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5966A-929D-4265-A9A7-D48D5BAA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5F2FE-FBB2-49A8-BA5F-746FE2AB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BD53C-BB66-4A96-A258-D87DC5E73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60FB4-E38E-44D2-AAEE-E06E0F31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25E19-248F-4FAD-B2E6-EB26AC4A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57E98-DE49-4391-AF08-5DA7683A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74826-C3BB-4AE3-9B7E-5012D63A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605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营销理论swot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SWOT分析的结论与建议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营销理论SWOT是指对一个企业或产品在市场营销方面的优势（Strengths）、劣势（Weaknesses）、机会（Opportunities）和威胁（Threats）进行综合分析的方法。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SWOT分析通过对企业或产品的内部和外部环境进行全面评估，帮助企业明确自身的优势和劣势，以及面临的机会和威胁，从而制定相应的营销策略。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营销理论SWOT的定义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通过SWOT分析，企业可以了解自身在市场中的位置，明确自身的优势和劣势，从而制定更加精准的市场定位策略。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明确企业或产品的市场定位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基于SWOT分析的结果，企业可以制定更加有针对性的营销策略，包括产品策略、价格策略、渠道策略和促销策略等。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制定有针对性的营销策略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通过SWOT分析，企业可以发现自身的优势和劣势，以及面临的机会和威胁，从而针对性地提高自身的竞争力。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提高企业的竞争力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通过SWOT分析，企业可以预测市场趋势，提前做好应对措施，从而抓住市场机会并规避潜在威胁。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品牌在市场上的知名度高，消费者对品牌有较高的认知度和忠诚度。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品牌形象良好，与消费者价值观和需求相契合，能够吸引目标客户。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品牌口碑好，消费者对品牌的评价高，愿意向他人推荐该品牌。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品牌口碑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产品具有独特的卖点，与竞争对手的产品有明显的差异。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产品质量高，性能稳定，能够满足消费者的需求和期望。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产品不断创新，能够持续吸引和满足消费者的需求。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71" r="295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销售渠道覆盖面广，能够触及到更多的目标客户。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销售渠道运作效率高，能够快速响应市场需求和变化。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与销售渠道合作伙伴关系紧密，能够实现共赢和共同发展。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渠道覆盖面广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渠道效率高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渠道合作紧密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品牌在市场上的知名度较低，消费者对品牌的认知度有限。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品牌知名度低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品牌形象不够鲜明或受到负面印象，难以吸引消费者。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品牌形象不佳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品牌缺乏忠诚度，消费者对品牌的信任度较低。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品牌缺乏忠诚度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品牌劣势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产品品质存在缺陷或不足，不能满足消费者的需求。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产品品质不佳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产品差异化不明显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产品缺乏创新元素，无法吸引追求新奇的消费者。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产品与竞争对手的差异化程度较低，难以在市场上脱颖而出。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产品劣势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https://d.book118.com/898026057117006036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2024-09-16T05:18:19.163</cp:lastPrinted>
  <dcterms:created xsi:type="dcterms:W3CDTF">2024-09-15T21:18:19Z</dcterms:created>
  <dcterms:modified xsi:type="dcterms:W3CDTF">2024-09-15T21:18:21Z</dcterms:modified>
</cp:coreProperties>
</file>