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9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EE74F-C0B6-4CE7-82D6-8AFE972D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E71BF-190B-4DF3-A4FC-A3F9B82F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50084-5481-47BB-9FDC-23EB184C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C359C-088B-4123-BBFA-AB7886C4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8BFA8-4165-4BBB-89C2-569CDEFC0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2C8F1-2A24-47CB-B0A1-64B12C6C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1FA21-7706-407E-A12A-A2436585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356EE-39C9-47CE-AC5B-227533EF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3F8F4-01F1-486F-ADE2-6578F07B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0C36A-F9C3-40ED-B924-687673C1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C088D-8BF1-4805-9DEA-AE88B922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57" r:id="rId2"/>
    <p:sldLayoutId id="2147493558" r:id="rId3"/>
    <p:sldLayoutId id="2147493559" r:id="rId4"/>
    <p:sldLayoutId id="2147493560" r:id="rId5"/>
    <p:sldLayoutId id="2147493561" r:id="rId6"/>
    <p:sldLayoutId id="2147493562" r:id="rId7"/>
    <p:sldLayoutId id="2147493563" r:id="rId8"/>
    <p:sldLayoutId id="2147493564" r:id="rId9"/>
    <p:sldLayoutId id="2147493565" r:id="rId10"/>
    <p:sldLayoutId id="21474935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7.xml" /><Relationship Id="rId11" Type="http://schemas.openxmlformats.org/officeDocument/2006/relationships/tags" Target="../tags/tag458.xml" /><Relationship Id="rId12" Type="http://schemas.openxmlformats.org/officeDocument/2006/relationships/tags" Target="../tags/tag459.xml" /><Relationship Id="rId13" Type="http://schemas.openxmlformats.org/officeDocument/2006/relationships/tags" Target="../tags/tag460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2" Type="http://schemas.openxmlformats.org/officeDocument/2006/relationships/tags" Target="../tags/tag46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8.xml" /><Relationship Id="rId11" Type="http://schemas.openxmlformats.org/officeDocument/2006/relationships/tags" Target="../tags/tag489.xml" /><Relationship Id="rId12" Type="http://schemas.openxmlformats.org/officeDocument/2006/relationships/tags" Target="../tags/tag490.xml" /><Relationship Id="rId13" Type="http://schemas.openxmlformats.org/officeDocument/2006/relationships/tags" Target="../tags/tag491.xml" /><Relationship Id="rId2" Type="http://schemas.openxmlformats.org/officeDocument/2006/relationships/tags" Target="../tags/tag480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tags" Target="../tags/tag485.xml" /><Relationship Id="rId8" Type="http://schemas.openxmlformats.org/officeDocument/2006/relationships/tags" Target="../tags/tag486.xml" /><Relationship Id="rId9" Type="http://schemas.openxmlformats.org/officeDocument/2006/relationships/tags" Target="../tags/tag4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2.xml" /><Relationship Id="rId3" Type="http://schemas.openxmlformats.org/officeDocument/2006/relationships/tags" Target="../tags/tag493.xml" /><Relationship Id="rId4" Type="http://schemas.openxmlformats.org/officeDocument/2006/relationships/tags" Target="../tags/tag494.xml" /><Relationship Id="rId5" Type="http://schemas.openxmlformats.org/officeDocument/2006/relationships/tags" Target="../tags/tag4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6070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2024年媒体行业内容平台建设策略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内容平台建设背景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内容平台建设目标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内容平台建设策略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内容平台建设实施方案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内容平台建设背景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媒体行业发展趋势</a:t>
            </a:r>
            <a:endParaRPr lang="zh-CN" altLang="en-US"/>
          </a:p>
        </p:txBody>
      </p:sp>
      <p:sp>
        <p:nvSpPr>
          <p:cNvPr id="105056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数字化转型加速，传统媒体与新媒体融合发展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内容消费升级，用户对优质内容的需求增加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人工智能技术应用广泛，智能化内容生产成为趋势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社交媒体和自媒体崛起，内容创作者和平台数量不断增加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内容平台建设的重要性</a:t>
            </a:r>
            <a:endParaRPr lang="zh-CN" altLang="en-US"/>
          </a:p>
        </p:txBody>
      </p:sp>
      <p:sp>
        <p:nvSpPr>
          <p:cNvPr id="10506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6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内容平台是媒体行业的重要组成部分，为媒体提供内容生产和分发的平台。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随着互联网技术的发展，内容平台逐渐成为媒体行业的主要收入来源。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内容平台的建设有助于提高媒体的品牌价值和影响力，吸引更多的用户和广告主。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内容平台的建设需要充分考虑用户需求和市场环境，提供优质的内容和服务。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内容平台建设面临的挑战</a:t>
            </a:r>
            <a:endParaRPr lang="zh-CN" altLang="en-US"/>
          </a:p>
        </p:txBody>
      </p:sp>
      <p:sp>
        <p:nvSpPr>
          <p:cNvPr id="105067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内容质量参差不齐：平台上的内容质量差异大，难以保证优质内容的持续输出。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版权问题：内容平台的版权问题一直是行业痛点，需要加强版权保护。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内容监管难度大：随着内容形式的多样化，监管难度逐渐加大，需要加强对内容的审核和过滤。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8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竞争激烈：内容平台众多，竞争激烈，需要不断创新以吸引用户。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内容平台建设的发展机遇</a:t>
            </a:r>
            <a:endParaRPr lang="zh-CN" altLang="en-US"/>
          </a:p>
        </p:txBody>
      </p:sp>
      <p:sp>
        <p:nvSpPr>
          <p:cNvPr id="10507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互联网技术的进步为内容平台建设提供了技术支持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7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用户对高质量内容的需求增加，为内容平台提供了市场空间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7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内容创作者需要平台来展示和变现，推动了内容平台的发展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7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7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广告主需要精准投放广告，促进了内容平台的建设和完善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7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内容平台建设目标</a:t>
            </a:r>
            <a:endParaRPr lang="zh-CN" altLang="en-US"/>
          </a:p>
        </p:txBody>
      </p:sp>
      <p:sp>
        <p:nvSpPr>
          <p:cNvPr id="10507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提高内容质量</a:t>
            </a:r>
            <a:endParaRPr lang="zh-CN" altLang="en-US"/>
          </a:p>
        </p:txBody>
      </p:sp>
      <p:sp>
        <p:nvSpPr>
          <p:cNvPr id="10515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内容平台应加强审核机制，确保内容的真实性和可信度。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内容平台需提供优质、原创、有价值的内容，满足用户需求。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内容平台应注重内容的质量和数量，确保内容的质量和可读性。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内容平台应鼓励用户参与和互动，提高用户的参与度和粘性。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提升用户体验</a:t>
            </a:r>
            <a:endParaRPr lang="zh-CN" altLang="en-US"/>
          </a:p>
        </p:txBody>
      </p:sp>
      <p:sp>
        <p:nvSpPr>
          <p:cNvPr id="10516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内容质量：提供优质、原创、有价值的内容，满足用户需求。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平台功能：完善平台功能，提高用户操作的便捷性和流畅性。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个性化推荐：利用算法和技术实现个性化推荐，提高用户满意度。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社区互动：加强社区建设，提高用户互动和参与度，增强用户归属感。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实现商业价值</a:t>
            </a:r>
            <a:endParaRPr lang="zh-CN" altLang="en-US"/>
          </a:p>
        </p:txBody>
      </p:sp>
      <p:sp>
        <p:nvSpPr>
          <p:cNvPr id="10516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提升品牌知名度和用户忠诚度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增加广告收入和营销渠道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促进用户付费订阅和增值服务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优化用户体验和提升用户参与度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https://d.book118.com/898026070076006026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2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6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2024年媒体行业内容平台建设策略</vt:lpstr>
      <vt:lpstr>目录</vt:lpstr>
      <vt:lpstr>内容平台建设背景</vt:lpstr>
      <vt:lpstr>媒体行业发展趋势</vt:lpstr>
      <vt:lpstr>内容平台建设的重要性</vt:lpstr>
      <vt:lpstr>内容平台建设面临的挑战</vt:lpstr>
      <vt:lpstr>内容平台建设的发展机遇</vt:lpstr>
      <vt:lpstr>内容平台建设目标</vt:lpstr>
      <vt:lpstr>提高内容质量</vt:lpstr>
      <vt:lpstr>提升用户体验</vt:lpstr>
      <vt:lpstr>实现商业价值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2024-09-03T23:14:58.567</cp:lastPrinted>
  <dcterms:created xsi:type="dcterms:W3CDTF">2024-09-03T15:14:58Z</dcterms:created>
  <dcterms:modified xsi:type="dcterms:W3CDTF">2024-09-03T15:15:01Z</dcterms:modified>
</cp:coreProperties>
</file>