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8AF85B-87F8-4574-80CD-7C11750EA7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3E6854-DC0F-4F6F-ACE1-DEFB0F95EE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65D9FF-269A-415B-8E80-221EE87BDB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CAC05C-C80C-4CD5-9322-9C5FCBBBA8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E9C41B-3BD7-4107-BF16-F5415B7037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223DD3-BF2C-4B31-BD0D-5CFE3EBA29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113985-5F0C-466E-8F35-0AA9829339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8E8E9A-A3CB-4757-B5F3-56FD180F30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AE41FD-0451-4ED0-BBF3-7D57E9AFB6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5F2EA3-A4AB-4A1D-B579-DCDF163AA8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FAE52B-EC1A-4D35-8D80-CF8B83902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2610413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安宫牛黄丸治疗宫颈糜烂的临床疗效观察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安宫牛黄丸药物介绍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宫颈糜烂疾病概述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安宫牛黄丸治疗宫颈糜烂的临床试验设计</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临床试验结果分析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讨论与结论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宫颈糜烂是常见的妇科疾病，对女性健康造成一定影响。</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安宫牛黄丸作为传统中药制剂，具有清热解毒、镇惊开窍等功效，被广泛应用于临床治疗。</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探讨安宫牛黄丸治疗宫颈糜烂的疗效，对于丰富治疗手段和提高患者生活质量具有重要意义。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031" r="18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近年来，国内学者对宫颈糜烂的发病机制、诊断方法和治疗手段进行了深入研究，取得了一定的成果。安宫牛黄丸作为传统中药制剂，在治疗宫颈糜烂方面积累了一定的临床经验。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国外对宫颈糜烂的研究主要集中在病因学、流行病学和诊断技术等方面。在治疗手段上，主要采用药物治疗、物理治疗和手术治疗等方法。安宫牛黄丸在国际上的研究报道相对较少。</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随着医学科技的不断发展，宫颈糜烂的诊断和治疗手段将不断更新和完善。安宫牛黄丸等传统中药制剂在治疗宫颈糜烂方面的疗效和机制将得到更深入的研究和验证。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研究意义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本研究旨在观察安宫牛黄丸治疗宫颈糜烂的临床疗效，为宫颈糜烂的治疗提供新的思路和手段。</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通过本研究，可以进一步验证安宫牛黄丸在治疗宫颈糜烂方面的疗效和安全性，为临床医生提供更多的治疗选择。同时，本研究还可以为传统中药制剂在现代医学领域的应用和推广提供有力的科学依据。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安宫牛黄丸药物介绍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安宫牛黄丸主要由牛黄、水牛角浓缩粉、麝香、珍珠、朱砂、雄黄、黄连、黄芩、栀子、郁金、冰片等成分组成。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药物成分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安宫牛黄丸具有清热解毒、镇惊开窍等功效。其成分中的牛黄能清心解毒，麝香能开窍醒神，黄连、黄芩等能清热燥湿、泻火解毒。这些药物共同作用，从而达到治疗宫颈糜烂等妇科疾病的目的。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作用机制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药物成分及作用机制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药理作用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安宫牛黄丸具有抗炎、抗菌、抗病毒等药理作用。其能抑制细菌、病毒等病原体的生长繁殖，减轻炎症反应，促进组织修复和再生。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药效学研究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药效学研究表明，安宫牛黄丸能显著改善宫颈糜烂患者的临床症状和体征，如白带增多、异味、接触性出血等。同时，该药还能提高患者的免疫功能，增强机体抵抗力。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药理作用与药效学研究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临床应用范围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安宫牛黄丸主要用于治疗宫颈糜烂、宫颈炎等妇科疾病。同时，该药还可用于其他热病，如高热惊厥、神昏谵语等。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剂量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安宫牛黄丸的剂量应根据患者的病情和体质来确定。一般情况下，成人一次服用1丸，一日1次或遵医嘱。在服用过程中，患者应遵医嘱按时按量服用，不可自行增减剂量或更改用药方式。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临床应用范围及剂量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宫颈糜烂疾病概述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发病原因</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宫颈糜烂主要由宫颈柱状上皮异位引起，与体内雌激素水平波动有关。此外，不洁性生活、多次人工流产、分娩裂伤等因素也可能导致宫颈糜烂。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危险因素</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年龄、性生活活跃程度、生育状况、卫生习惯等均为宫颈糜烂发病的危险因素。其中，年轻女性、性生活过早或过于频繁、多次妊娠或流产者更易患病。</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宫颈糜烂患者通常无明显症状，部分患者可能出现阴道分泌物增多、接触性出血等表现。严重时可伴有下腹痛、腰骶部酸痛等症状。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主要通过妇科检查进行诊断，包括观察宫颈外观、进行宫颈细胞学检查（如TCT）和HPV检测等。必要时可进行阴道镜检查及活组织检查以明确诊断。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https://d.book118.com/898026104131006032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2024-09-10T12:05:34.898</cp:lastPrinted>
  <dcterms:created xsi:type="dcterms:W3CDTF">2024-09-10T04:05:34Z</dcterms:created>
  <dcterms:modified xsi:type="dcterms:W3CDTF">2024-09-10T04:05:37Z</dcterms:modified>
</cp:coreProperties>
</file>