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4DDDB9D-E348-41B1-9503-D05E460775B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08EDC-1ABE-4F43-AAA5-269AC6536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138C5-6588-4A0B-A048-D6B9E564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18832-FE57-4685-99BD-A521F0EF8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33371-5163-4222-8536-CD9E59B8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4F69D-7122-4586-BF53-9F86DCAD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C32F9-1F2C-4872-B303-AAD1F62D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0A113-3918-4935-AE3B-CA6FF1AD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A0995-46D3-4CA9-AC3F-F7B8DF83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99E43-E2B0-48E3-BDF4-706F9208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DF968-131E-447C-A883-44C20328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FA77A-1194-4B56-A5D0-7EF76E36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197E7E-345A-45A3-A600-0E7FA585B40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D145332-0EE6-4121-9B28-A174D9F2D0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005703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产科护理疾病查房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产科护理疾病查房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产科常见疾病及护理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产科护理的新技术应用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产科护理的未来发展方向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产科护理工作总结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产科护理疾病查房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产科护理概述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产科护理是指对孕产妇和新生儿的护理工作，包括孕前护理、产前护理、产时护理和产后护理等内容。产科护理的重要性不言而喻，它直接关系到孕产妇和新生儿的生命健康，需要护士具备专业知识和护理技能。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产时护理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15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监测产程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记录宫缩情况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观察胎儿心率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提供镇痛措施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配合产妇呼吸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突发情况处理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保障母婴安全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分娩顺利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协助产妇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确保胎儿安全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科护理疾病查房是产科护士重要的工作内容之一，通过全面的护理措施，保障了孕产妇和新生儿的健康。护士们的专业知识和细致耐心是产科护理工作的关键，希望每一位产科护士能够为妇幼健康贡献自己的力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产科常见疾病及护理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子宫收缩不良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子宫收缩不良是指产后子宫无法充分收缩，导致产后出血增加的情况。针对子宫收缩不良，护士需要协助医生进行子宫按摩、观察血量，以及及时处理出血情况。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难产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难产是指产程过长或分娩困难，容易引发产妇和胎儿的并发症。护士在难产过程中需要稳定产妇情绪、协助医生进行产程管理，以确保母婴平安。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7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产科疾病处理步骤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0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71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72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73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74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子宫收缩不良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协助子宫按摩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观察出血量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胎位异常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密切观察胎位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通知医生处理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难产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稳定产妇情绪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协助产程管理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新生儿窒息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迅速抢救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氧气吸入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按摩胸部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产科护理技术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产科常规护理技术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产科常规护理技术涵盖了产妇的生活护理、营养护理以及个人卫生护理等方面。护士需要全面照顾产妇的身体健康和生活质量，确保产妇在产后恢复良好。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产科胎心监护仪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监测胎心情况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了解胎儿状况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早发现异常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产科呼吸机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辅助呼吸功能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确保产妇呼吸通畅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重要的生命支持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产科护理仪器的应用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1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产科监护仪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监测产妇生命体征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实时反馈数据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6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产科护理技术是产科护士必备的重要技能，通过不断学习和实践，护士可以为产妇和新生儿提供更加全面和有效的护理。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88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产科护理质量管理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https://d.book118.com/898030057031006047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产科护理疾病查房</vt:lpstr>
      <vt:lpstr>目录</vt:lpstr>
      <vt:lpstr>第1章 产科护理疾病查房</vt:lpstr>
      <vt:lpstr> </vt:lpstr>
      <vt:lpstr>产时护理</vt:lpstr>
      <vt:lpstr>结语</vt:lpstr>
      <vt:lpstr>第2章 产科常见疾病及护理</vt:lpstr>
      <vt:lpstr> </vt:lpstr>
      <vt:lpstr>难产</vt:lpstr>
      <vt:lpstr>产科疾病处理步骤</vt:lpstr>
      <vt:lpstr>第3章 产科护理技术</vt:lpstr>
      <vt:lpstr> </vt:lpstr>
      <vt:lpstr>产科护理仪器的应用</vt:lpstr>
      <vt:lpstr>总结</vt:lpstr>
      <vt:lpstr>第4章 产科护理质量管理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2024-09-28T10:27:00.915</cp:lastPrinted>
  <dcterms:created xsi:type="dcterms:W3CDTF">2024-09-28T02:27:00Z</dcterms:created>
  <dcterms:modified xsi:type="dcterms:W3CDTF">2024-09-28T02:27:03Z</dcterms:modified>
</cp:coreProperties>
</file>