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2A4FB-F2B7-4911-9613-E419D7A6C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EDEA0-FEE5-4E06-AAC5-B0B281AFC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1B4E5-77CD-4B0C-ABD5-FE94803C9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4DB98-9815-4CFB-9E40-1154CB721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D80639-901F-4299-B76A-98CABB6B8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DA417F-49EB-4A52-8670-AC868EA52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913C7B-95B5-4916-9BA7-082DC4C4E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265DA-1A17-4DBC-B49F-81330C533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978C3-3757-42D5-9C23-0F6CD120D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0A16C-8501-47BF-ABA8-444B183EC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8D02D-A4C1-45A4-A694-C98AFC9BA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301331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投资理财大赛案例分析报告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投资策略与决策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投资成果与评价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投资理财大赛是一个旨在培养投资者理财知识和技能的全国性比赛。参赛者需要在模拟环境中进行投资决策，以实现资产最大化。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投资理财大赛吸引了来自全国各地的投资者和金融专业学生，为参赛者提供了一个学习和交流的平台。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投资理财大赛背景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大赛影响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投资理财大赛介绍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案例代表性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本次案例分析报告选择了近年来在投资理财领域具有代表性的案例，旨在为参赛者提供实际操作和理论知识的结合。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实践价值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通过分析这些案例，参赛者可以更好地理解投资理财的实际操作和风险控制，提高自己的投资决策水平。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公司名称：华瑞集团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注册资本：XXXX万元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主营业务：房地产、金融投资、酒店等多元化产业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成立时间：XXXX年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建立完善的风险管理体系，定期进行风险评估和调整投资组合。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采用股票、债券、基金等多种投资组合，以实现资产的稳健增值。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理财方案目标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在XXXX年内实现资产年化收益率XX%以上。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投资理财方案简介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金融投资和房地产行业市场竞争激烈，但华瑞集团凭借其品牌优势和资源整合能力，具有较强的市场竞争力。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政府对金融投资的监管政策趋严，对企业的合规经营提出更高要求。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经济环境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当前宏观经济形势稳定，但房地产市场调控政策对房地产业务带来一定压力。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投资策略与决策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958" r="4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该策略强调长期持有优质资产，以获得稳定的收益和资本增值。适合风险承受能力较低的投资者，但需要耐心等待市场变化。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长期投资策略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该策略注重市场波动和价格变化，通过买卖差价获取收益。适合风险承受能力较高的投资者，但需要具备较高的市场敏感度和交易技巧。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短期交易策略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投资策略制定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投资者将部分资金投入股票市场，选择具有成长潜力和低估值的优质股票。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债券投资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投资者将部分资金投入债券市场，选择信用评级较高、收益稳定的债券。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基金投资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投资者将部分资金投入基金，分散投资风险，获取长期稳定的收益。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现金及等价物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投资者保持一定比例的现金及等价物，以应对突发情况和把握市场机会。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资产配置方案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投资者设定止损点，一旦达到该点位就及时卖出，避免亏损扩大。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止损策略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通过将资金分散投资到不同领域和资产类别，降低单一资产的风险。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分散投资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投资者定期评估投资组合的表现，适时调整资产配置，以保持最佳状态。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定期调整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利用金融衍生品和其他工具对冲风险，降低投资组合的整体波动。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风险管理工具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https://d.book118.com/898030133137006037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2024-09-18T00:24:09.829</cp:lastPrinted>
  <dcterms:created xsi:type="dcterms:W3CDTF">2024-09-17T16:24:09Z</dcterms:created>
  <dcterms:modified xsi:type="dcterms:W3CDTF">2024-09-17T16:24:11Z</dcterms:modified>
</cp:coreProperties>
</file>