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6EC7E1-A0FB-4ED9-89EE-EF838B1A3C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44301A-B532-4A2B-BEC1-B2001A39ED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0E9AA8-7237-41AE-A57D-64FF7CACB5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6F01D8-8D25-41B2-BD90-6FF277F04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1AA529-03BE-46C7-B045-9E9A97A4B1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9D0BC32-957C-45A8-B382-F972CEE44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14D0F93-33DD-44F0-93EC-7D09C718AB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3C97AD-92C2-40EC-AAA5-20ADF91D0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690E70-980C-4F5A-AFB2-8368C6CAA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C376DB-C1D9-4128-9951-EBD7C4827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D10B68-82BF-4CD9-A9A3-923EAEFF1B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803014300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470139" y="529006"/>
            <a:ext cx="7248525" cy="1657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《安全生产法规》PPT课件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170170" y="171260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467920" y="1030644"/>
            <a:ext cx="3256160" cy="57292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2054178" y="1507605"/>
            <a:ext cx="8083645" cy="505602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安全生产法规概述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安全生产法规的主要内容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安全生产法规的实施与执行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安全生产法规的案例分析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安全生产法规的未来发展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安全生产法规概述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安全生产法规的定义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安全生产法规是指国家制定和颁布的，旨在保障劳动者在生产过程中的安全与健康的法律、行政法规、地方性法规、部门规章、地方政府规章等。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安全生产法规的重要性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安全生产法规是保障劳动者权益、促进生产安全的重要法律依据。它规定了企业应当履行的安全生产义务，明确了各级政府及其有关部门的安全生产监管职责，为维护生产安全、预防职业危害提供了法律保障。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3469" r="23469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安全生产法规的定义和重要性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1833" r="11833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我国的安全生产法规经历了多个发展阶段。自20世纪80年代开始，国家相继制定和修订了一系列安全生产法律法规，逐步完善了安全生产法律体系。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安全生产法规的历史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随着社会经济的发展和产业结构的调整，安全生产法规也在不断发展和完善。近年来，国家加大了对安全生产领域的立法力度，不断完善相关法律法规，以适应新形势下安全生产工作的需要。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安全生产法规的发展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安全生产法规的历史和发展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预防为主原则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安全生产法规强调预防为主，要求企业采取科学有效的安全措施，预防生产事故的发生。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各级政府及其有关部门应当依法履行安全生产监管职责，加强对企业安全生产的监督检查。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对于违反安全生产法规的行为，应当依法追究相关人员的法律责任。同时，对于因安全生产事故造成的人员伤亡和财产损失，应当依法给予赔偿。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安全生产法规鼓励社会各界积极参与安全生产工作，加强社会监督，提高全社会的安全生产意识。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强化监管原则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责任追究原则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社会参与原则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安全生产法规的基本原则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990837"/>
            <a:ext cx="7405389" cy="1138956"/>
            <a:chOff x="2393306" y="199083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99083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830878"/>
            <a:ext cx="8888730" cy="15106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安全生产法规的主要内容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17700" y="5577969"/>
            <a:ext cx="2156600" cy="638034"/>
            <a:chOff x="5017700" y="5577969"/>
            <a:chExt cx="2156600" cy="638034"/>
          </a:xfrm>
        </p:grpSpPr>
        <p:sp>
          <p:nvSpPr>
            <p:cNvPr id="6" name="TextBox 6"/>
            <p:cNvSpPr txBox="1"/>
            <p:nvPr/>
          </p:nvSpPr>
          <p:spPr>
            <a:xfrm>
              <a:off x="5017700" y="5577969"/>
              <a:ext cx="2156600" cy="6380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C214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安全生产责任制的考核与奖惩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对各级人员安全生产责任制的执行情况进行考核，并实施奖惩。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安全生产责任制概述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明确各级领导、职能部门、工程技术人员和岗位操作人员的安全生产职责。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安全生产责任制的要求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建立和完善安全生产责任制，确保各级人员履行安全生产职责。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安全生产责任制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坚持“安全第一、预防为主、综合治理”的原则，确保生产安全。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安全生产管理原则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制定并实施安全生产管理计划，加强安全教育培训和隐患排查治理。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安全生产管理措施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对安全生产管理情况进行监督检查，确保各项措施得到有效执行。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安全生产管理监督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建立健全各级安全生产监督管理体系，实施分级分类监管。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安全生产监督体制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667" r="15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安全生产监督检查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安全生产社会监督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定期或不定期开展安全生产监督检查，发现和纠正违法行为。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鼓励社会各界参与安全生产监督，加强媒体曝光和社会舆论监督。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安全生产监督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520" b="252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7588" b="1758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事故调查与处理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事故报告制度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建立事故报告制度，及时上报事故情况，不得隐瞒不报或谎报。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事故调查程序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按照规定程序开展事故调查，查明事故原因，认定事故责任。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事故处理与整改措施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对事故进行处理，采取整改措施，防止类似事故再次发生。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对违反安全生产法规的行为进行处罚，追究相关人员的法律责任。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违反安全生产法规的法律责任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监管部门未履行监管职责的，依法追究其法律责任。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监管部门的法律责任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对涉嫌犯罪的事故责任人，依法追究其刑事责任。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刑事责任的追究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法律责任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https://d.book118.com/898030143002006034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5C0B15"/>
      </a:dk1>
      <a:lt1>
        <a:srgbClr val="FFFCF9"/>
      </a:lt1>
      <a:dk2>
        <a:srgbClr val="000000"/>
      </a:dk2>
      <a:lt2>
        <a:srgbClr val="FFFFFF"/>
      </a:lt2>
      <a:accent1>
        <a:srgbClr val="BA242F"/>
      </a:accent1>
      <a:accent2>
        <a:srgbClr val="C49E6D"/>
      </a:accent2>
      <a:accent3>
        <a:srgbClr val="E71A34"/>
      </a:accent3>
      <a:accent4>
        <a:srgbClr val="E8C496"/>
      </a:accent4>
      <a:accent5>
        <a:srgbClr val="EA6A6A"/>
      </a:accent5>
      <a:accent6>
        <a:srgbClr val="9797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2024-09-12T04:04:27.922</cp:lastPrinted>
  <dcterms:created xsi:type="dcterms:W3CDTF">2024-09-11T20:04:27Z</dcterms:created>
  <dcterms:modified xsi:type="dcterms:W3CDTF">2024-09-11T20:04:29Z</dcterms:modified>
</cp:coreProperties>
</file>