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0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73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E4CE7-656C-4402-AE28-ACE3309A3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0B478-157E-4D05-B854-A3B960E2D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E7FA2-AE2C-4B19-947E-89E438BA1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F2617-53B1-4980-93E7-0B36F5C22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25C0FD-4238-4AEC-AEF5-8A30E7CA9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F8AFC0-B1F9-439D-8D32-823DC75CA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B27AD6-8666-4A61-BDD9-64AF3B980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86F50-FE08-44D7-8A69-684683AFD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9A89B-2BE0-4593-95D8-ABD22778B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09CD0-B4CA-4001-9F41-D84224B92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7B10E-28E7-4A61-8C28-38683AED1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089" r:id="rId2"/>
    <p:sldLayoutId id="2147491090" r:id="rId3"/>
    <p:sldLayoutId id="2147491091" r:id="rId4"/>
    <p:sldLayoutId id="2147491092" r:id="rId5"/>
    <p:sldLayoutId id="2147491093" r:id="rId6"/>
    <p:sldLayoutId id="2147491094" r:id="rId7"/>
    <p:sldLayoutId id="2147491095" r:id="rId8"/>
    <p:sldLayoutId id="2147491096" r:id="rId9"/>
    <p:sldLayoutId id="2147491097" r:id="rId10"/>
    <p:sldLayoutId id="214749109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27" Type="http://schemas.openxmlformats.org/officeDocument/2006/relationships/tags" Target="../tags/tag159.xml" /><Relationship Id="rId28" Type="http://schemas.openxmlformats.org/officeDocument/2006/relationships/tags" Target="../tags/tag160.xml" /><Relationship Id="rId29" Type="http://schemas.openxmlformats.org/officeDocument/2006/relationships/tags" Target="../tags/tag161.xml" /><Relationship Id="rId3" Type="http://schemas.openxmlformats.org/officeDocument/2006/relationships/tags" Target="../tags/tag135.xml" /><Relationship Id="rId30" Type="http://schemas.openxmlformats.org/officeDocument/2006/relationships/tags" Target="../tags/tag162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15" Type="http://schemas.openxmlformats.org/officeDocument/2006/relationships/tags" Target="../tags/tag262.xml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18" Type="http://schemas.openxmlformats.org/officeDocument/2006/relationships/tags" Target="../tags/tag265.xml" /><Relationship Id="rId19" Type="http://schemas.openxmlformats.org/officeDocument/2006/relationships/tags" Target="../tags/tag266.xml" /><Relationship Id="rId2" Type="http://schemas.openxmlformats.org/officeDocument/2006/relationships/tags" Target="../tags/tag249.xml" /><Relationship Id="rId20" Type="http://schemas.openxmlformats.org/officeDocument/2006/relationships/tags" Target="../tags/tag267.xml" /><Relationship Id="rId21" Type="http://schemas.openxmlformats.org/officeDocument/2006/relationships/tags" Target="../tags/tag268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32111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网络营销策略课件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网络营销概述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网络营销策略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网络营销实施步骤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网络营销工具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网络营销案例分析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网络营销概述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网络营销的定义和特点</a:t>
            </a:r>
            <a:endParaRPr lang="zh-CN" altLang="en-US"/>
          </a:p>
        </p:txBody>
      </p:sp>
      <p:sp>
        <p:nvSpPr>
          <p:cNvPr id="1049022" name="文本框 53"/>
          <p:cNvSpPr/>
          <p:nvPr>
            <p:custDataLst>
              <p:tags r:id="rId2"/>
            </p:custDataLst>
          </p:nvPr>
        </p:nvSpPr>
        <p:spPr bwMode="auto">
          <a:xfrm>
            <a:off x="2928612" y="1490400"/>
            <a:ext cx="4219185" cy="421414"/>
          </a:xfrm>
          <a:prstGeom prst="rect">
            <a:avLst/>
          </a:prstGeom>
          <a:noFill/>
          <a:ln>
            <a:noFill/>
          </a:ln>
        </p:spPr>
        <p:txBody>
          <a:bodyPr wrap="square" lIns="71755" tIns="0" rIns="71755" bIns="0" rtlCol="0" anchor="b" anchorCtr="0">
            <a:normAutofit fontScale="962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600" b="1" spc="1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定义：网络营销是企业利用互联网平台进行营销活动的一种方式</a:t>
            </a:r>
            <a:endParaRPr lang="zh-CN" altLang="en-US" sz="1600" b="1" spc="1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24" name="文本框 17"/>
          <p:cNvSpPr txBox="1"/>
          <p:nvPr>
            <p:custDataLst>
              <p:tags r:id="rId3"/>
            </p:custDataLst>
          </p:nvPr>
        </p:nvSpPr>
        <p:spPr>
          <a:xfrm>
            <a:off x="2938705" y="1911814"/>
            <a:ext cx="4207409" cy="545062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71755" tIns="0" rIns="71755" bIns="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单击添加正文，文字是思想的提炼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</p:txBody>
      </p:sp>
      <p:sp>
        <p:nvSpPr>
          <p:cNvPr id="1049026" name="文本框 53"/>
          <p:cNvSpPr/>
          <p:nvPr>
            <p:custDataLst>
              <p:tags r:id="rId4"/>
            </p:custDataLst>
          </p:nvPr>
        </p:nvSpPr>
        <p:spPr bwMode="auto">
          <a:xfrm>
            <a:off x="4660530" y="4522729"/>
            <a:ext cx="4225073" cy="421414"/>
          </a:xfrm>
          <a:prstGeom prst="rect">
            <a:avLst/>
          </a:prstGeom>
          <a:noFill/>
          <a:ln>
            <a:noFill/>
          </a:ln>
        </p:spPr>
        <p:txBody>
          <a:bodyPr wrap="square" lIns="71755" tIns="0" rIns="71755" bIns="0" rtlCol="0" anchor="b" anchorCtr="0">
            <a:normAutofit fontScale="962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600" b="1" spc="1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精准性：网络营销可以通过数据分析和挖掘，精准定位目标消费者，提高营销效果</a:t>
            </a:r>
            <a:endParaRPr lang="zh-CN" altLang="en-US" sz="1600" b="1" spc="1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28" name="文本框 17"/>
          <p:cNvSpPr txBox="1"/>
          <p:nvPr>
            <p:custDataLst>
              <p:tags r:id="rId5"/>
            </p:custDataLst>
          </p:nvPr>
        </p:nvSpPr>
        <p:spPr>
          <a:xfrm>
            <a:off x="4670623" y="4944142"/>
            <a:ext cx="4214979" cy="545062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71755" tIns="0" rIns="71755" bIns="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单击添加正文，文字是思想的提炼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</p:txBody>
      </p:sp>
      <p:sp>
        <p:nvSpPr>
          <p:cNvPr id="1049030" name="文本框 53"/>
          <p:cNvSpPr/>
          <p:nvPr>
            <p:custDataLst>
              <p:tags r:id="rId6"/>
            </p:custDataLst>
          </p:nvPr>
        </p:nvSpPr>
        <p:spPr bwMode="auto">
          <a:xfrm>
            <a:off x="3359278" y="2246590"/>
            <a:ext cx="4146846" cy="421414"/>
          </a:xfrm>
          <a:prstGeom prst="rect">
            <a:avLst/>
          </a:prstGeom>
          <a:noFill/>
          <a:ln>
            <a:noFill/>
          </a:ln>
        </p:spPr>
        <p:txBody>
          <a:bodyPr wrap="square" lIns="71755" tIns="0" rIns="71755" bIns="0" rtlCol="0" anchor="b" anchorCtr="0">
            <a:normAutofit fontScale="962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600" b="1" spc="1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特点：互动性、个性化、精准性、全球性  网络营销的特点</a:t>
            </a:r>
            <a:endParaRPr lang="zh-CN" altLang="en-US" sz="1600" b="1" spc="1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32" name="文本框 17"/>
          <p:cNvSpPr txBox="1"/>
          <p:nvPr>
            <p:custDataLst>
              <p:tags r:id="rId7"/>
            </p:custDataLst>
          </p:nvPr>
        </p:nvSpPr>
        <p:spPr>
          <a:xfrm>
            <a:off x="3369372" y="2668003"/>
            <a:ext cx="4136752" cy="545062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71755" tIns="0" rIns="71755" bIns="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网络营销的特点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</p:txBody>
      </p:sp>
      <p:sp>
        <p:nvSpPr>
          <p:cNvPr id="1049034" name="文本框 53"/>
          <p:cNvSpPr/>
          <p:nvPr>
            <p:custDataLst>
              <p:tags r:id="rId8"/>
            </p:custDataLst>
          </p:nvPr>
        </p:nvSpPr>
        <p:spPr bwMode="auto">
          <a:xfrm>
            <a:off x="3787421" y="3001938"/>
            <a:ext cx="4157781" cy="421414"/>
          </a:xfrm>
          <a:prstGeom prst="rect">
            <a:avLst/>
          </a:prstGeom>
          <a:noFill/>
          <a:ln>
            <a:noFill/>
          </a:ln>
        </p:spPr>
        <p:txBody>
          <a:bodyPr wrap="square" lIns="71755" tIns="0" rIns="71755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600" b="1" spc="1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互动性：网络营销强调与消费者之间的互动，通过社交媒体、在线论坛等方式与消费者建立联系</a:t>
            </a:r>
            <a:endParaRPr lang="zh-CN" altLang="en-US" sz="1600" b="1" spc="1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36" name="文本框 17"/>
          <p:cNvSpPr txBox="1"/>
          <p:nvPr>
            <p:custDataLst>
              <p:tags r:id="rId9"/>
            </p:custDataLst>
          </p:nvPr>
        </p:nvSpPr>
        <p:spPr>
          <a:xfrm>
            <a:off x="3797515" y="3423352"/>
            <a:ext cx="4147687" cy="545062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71755" tIns="0" rIns="71755" bIns="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单击添加正文，文字是思想的提炼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</p:txBody>
      </p:sp>
      <p:sp>
        <p:nvSpPr>
          <p:cNvPr id="1049038" name="文本框 53"/>
          <p:cNvSpPr/>
          <p:nvPr>
            <p:custDataLst>
              <p:tags r:id="rId10"/>
            </p:custDataLst>
          </p:nvPr>
        </p:nvSpPr>
        <p:spPr bwMode="auto">
          <a:xfrm>
            <a:off x="4215564" y="3762333"/>
            <a:ext cx="4130864" cy="421414"/>
          </a:xfrm>
          <a:prstGeom prst="rect">
            <a:avLst/>
          </a:prstGeom>
          <a:noFill/>
          <a:ln>
            <a:noFill/>
          </a:ln>
        </p:spPr>
        <p:txBody>
          <a:bodyPr wrap="square" lIns="71755" tIns="0" rIns="71755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600" b="1" spc="1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个性化：网络营销可以根据消费者的兴趣和需求进行个性化推荐，提高消费者的购买体验</a:t>
            </a:r>
            <a:endParaRPr lang="zh-CN" altLang="en-US" sz="1600" b="1" spc="1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40" name="文本框 17"/>
          <p:cNvSpPr txBox="1"/>
          <p:nvPr>
            <p:custDataLst>
              <p:tags r:id="rId11"/>
            </p:custDataLst>
          </p:nvPr>
        </p:nvSpPr>
        <p:spPr>
          <a:xfrm>
            <a:off x="4225658" y="4183747"/>
            <a:ext cx="4121612" cy="545062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71755" tIns="0" rIns="71755" bIns="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单击添加正文，文字是思想的提炼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</p:txBody>
      </p:sp>
      <p:sp>
        <p:nvSpPr>
          <p:cNvPr id="1049042" name="文本框 53"/>
          <p:cNvSpPr/>
          <p:nvPr>
            <p:custDataLst>
              <p:tags r:id="rId12"/>
            </p:custDataLst>
          </p:nvPr>
        </p:nvSpPr>
        <p:spPr bwMode="auto">
          <a:xfrm>
            <a:off x="5033157" y="5283124"/>
            <a:ext cx="4225073" cy="421414"/>
          </a:xfrm>
          <a:prstGeom prst="rect">
            <a:avLst/>
          </a:prstGeom>
          <a:noFill/>
          <a:ln>
            <a:noFill/>
          </a:ln>
        </p:spPr>
        <p:txBody>
          <a:bodyPr wrap="square" lIns="71755" tIns="0" rIns="71755" bIns="0" rtlCol="0" anchor="b" anchorCtr="0">
            <a:normAutofit fontScale="962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600" b="1" spc="1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全球性：网络营销不受地域限制，可以覆盖全球范围内的消费者</a:t>
            </a:r>
            <a:endParaRPr lang="zh-CN" altLang="en-US" sz="1600" b="1" spc="1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44" name="文本框 17"/>
          <p:cNvSpPr txBox="1"/>
          <p:nvPr>
            <p:custDataLst>
              <p:tags r:id="rId13"/>
            </p:custDataLst>
          </p:nvPr>
        </p:nvSpPr>
        <p:spPr>
          <a:xfrm>
            <a:off x="5043251" y="5704538"/>
            <a:ext cx="4214979" cy="545062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71755" tIns="0" rIns="71755" bIns="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单击添加正文，文字是思想的提炼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网络营销的发展历程</a:t>
            </a:r>
            <a:endParaRPr lang="zh-CN" altLang="en-US"/>
          </a:p>
        </p:txBody>
      </p:sp>
      <p:sp>
        <p:nvSpPr>
          <p:cNvPr id="104908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初创期：互联网刚刚兴起，网络营销概念尚未形成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未来趋势：人工智能、大数据等技术的应用将推动网络营销不断创新和发展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成熟期：社交媒体、移动应用等新兴渠道崛起，网络营销形式多样化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发展期：电子商务蓬勃发展，网络营销逐渐受到重视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网络营销的重要性</a:t>
            </a:r>
            <a:endParaRPr lang="zh-CN" altLang="en-US"/>
          </a:p>
        </p:txBody>
      </p:sp>
      <p:sp>
        <p:nvSpPr>
          <p:cNvPr id="10491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提高品牌知名度：通过网络营销，企业可以提高品牌知名度，增强品牌影响力。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拓展销售渠道：通过网络营销，企业可以拓展销售渠道，扩大市场份额。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降低成本：网络营销可以降低企业的营销成本，提高营销效率。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增强客户黏性：通过网络营销，企业可以增强客户黏性，提高客户满意度和忠诚度。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4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网络营销策略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产品策略</a:t>
            </a:r>
            <a:endParaRPr lang="zh-CN" altLang="en-US"/>
          </a:p>
        </p:txBody>
      </p:sp>
      <p:sp>
        <p:nvSpPr>
          <p:cNvPr id="10493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定位：明确产品在市场中的定位，包括目标客户、竞争对手等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定价：根据市场需求、成本和竞争对手的定价，制定合理的价格策略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推广：通过各种渠道和方式，如社交媒体、广告、促销活动等，提高产品的知名度和销售量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差异化：通过独特的设计、功能或服务，使产品在市场中具有竞争力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价格策略</a:t>
            </a:r>
            <a:endParaRPr lang="zh-CN" altLang="en-US"/>
          </a:p>
        </p:txBody>
      </p:sp>
      <p:sp>
        <p:nvSpPr>
          <p:cNvPr id="10493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定价目标：确定企业希望通过价格策略实现的目标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成本分析：分析产品的成本，包括生产成本、运输成本、营销成本等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竞争分析：了解竞争对手的价格策略，以及市场上的价格水平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价格策略的实施：确定最终的价格，以及如何向消费者传达价格信息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渠道策略</a:t>
            </a:r>
            <a:endParaRPr lang="zh-CN" altLang="en-US"/>
          </a:p>
        </p:txBody>
      </p:sp>
      <p:sp>
        <p:nvSpPr>
          <p:cNvPr id="104945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优势：扩大销售渠道、提高品牌知名度、降低成本等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实施步骤：确定目标受众、选择合适的渠道、制定营销计划、实施并监控效果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定义：通过互联网平台进行产品或服务的推广和销售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分类：搜索引擎营销、社交媒体营销、电子邮件营销、内容营销等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促销策略</a:t>
            </a:r>
            <a:endParaRPr lang="zh-CN" altLang="en-US"/>
          </a:p>
        </p:txBody>
      </p:sp>
      <p:sp>
        <p:nvSpPr>
          <p:cNvPr id="10495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打折促销：通过降低商品价格吸引消费者购买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满减促销：通过满足一定金额后减少一定金额吸引消费者购买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限时促销：通过在特定时间内提供优惠吸引消费者购买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赠品促销：通过赠送礼品或赠品吸引消费者购买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6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网络营销工具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搜索引擎营销</a:t>
            </a:r>
            <a:endParaRPr lang="zh-CN" altLang="en-US"/>
          </a:p>
        </p:txBody>
      </p:sp>
      <p:sp>
        <p:nvSpPr>
          <p:cNvPr id="10496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搜索引擎营销定义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搜索引擎营销策略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搜索引擎营销效果评估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搜索引擎营销特点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社交媒体营销</a:t>
            </a:r>
            <a:endParaRPr lang="zh-CN" altLang="en-US"/>
          </a:p>
        </p:txBody>
      </p:sp>
      <p:sp>
        <p:nvSpPr>
          <p:cNvPr id="104975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社交媒体平台选择：选择适合目标受众的社交媒体平台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内容创作：制定内容策略，创作有趣、有价值的内容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互动与沟通：积极与受众互动，回答问题、解决问题，增强用户黏性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数据分析与优化：定期分析数据，了解受众需求，优化营销策略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https://d.book118.com/898032111021006023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1"/>
  <p:tag name="KSO_WM_UNIT_TEXT_FILL_TYPE" val="1"/>
  <p:tag name="KSO_WM_UNIT_TYPE" val="l_h_a"/>
  <p:tag name="KSO_WM_UNIT_VALUE" val="2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5*l_h_f*1_1_1"/>
  <p:tag name="KSO_WM_UNIT_INDEX" val="1_1_1"/>
  <p:tag name="KSO_WM_UNIT_LAYERLEVEL" val="1_1_1"/>
  <p:tag name="KSO_WM_UNIT_NOCLEAR" val="0"/>
  <p:tag name="KSO_WM_UNIT_PRESET_TEXT" val="单击添加正文，文字是思想的提炼"/>
  <p:tag name="KSO_WM_UNIT_SUBTYPE" val="a"/>
  <p:tag name="KSO_WM_UNIT_TEXT_FILL_FORE_SCHEMECOLOR_INDEX" val="1"/>
  <p:tag name="KSO_WM_UNIT_TEXT_FILL_TYPE" val="1"/>
  <p:tag name="KSO_WM_UNIT_TYPE" val="l_h_f"/>
  <p:tag name="KSO_WM_UNIT_VALUE" val="42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1"/>
  <p:tag name="KSO_WM_UNIT_TEXT_FILL_TYPE" val="1"/>
  <p:tag name="KSO_WM_UNIT_TYPE" val="l_h_a"/>
  <p:tag name="KSO_WM_UNIT_VALUE" val="2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5*l_h_f*1_5_1"/>
  <p:tag name="KSO_WM_UNIT_INDEX" val="1_5_1"/>
  <p:tag name="KSO_WM_UNIT_LAYERLEVEL" val="1_1_1"/>
  <p:tag name="KSO_WM_UNIT_NOCLEAR" val="0"/>
  <p:tag name="KSO_WM_UNIT_PRESET_TEXT" val="单击添加正文，文字是思想的提炼"/>
  <p:tag name="KSO_WM_UNIT_SUBTYPE" val="a"/>
  <p:tag name="KSO_WM_UNIT_TEXT_FILL_FORE_SCHEMECOLOR_INDEX" val="1"/>
  <p:tag name="KSO_WM_UNIT_TEXT_FILL_TYPE" val="1"/>
  <p:tag name="KSO_WM_UNIT_TYPE" val="l_h_f"/>
  <p:tag name="KSO_WM_UNIT_VALUE" val="4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1"/>
  <p:tag name="KSO_WM_UNIT_TEXT_FILL_TYPE" val="1"/>
  <p:tag name="KSO_WM_UNIT_TYPE" val="l_h_a"/>
  <p:tag name="KSO_WM_UNIT_VALUE" val="2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5*l_h_f*1_2_1"/>
  <p:tag name="KSO_WM_UNIT_INDEX" val="1_2_1"/>
  <p:tag name="KSO_WM_UNIT_LAYERLEVEL" val="1_1_1"/>
  <p:tag name="KSO_WM_UNIT_NOCLEAR" val="0"/>
  <p:tag name="KSO_WM_UNIT_PRESET_TEXT" val="单击添加正文，文字是思想的提炼"/>
  <p:tag name="KSO_WM_UNIT_SUBTYPE" val="a"/>
  <p:tag name="KSO_WM_UNIT_TEXT_FILL_FORE_SCHEMECOLOR_INDEX" val="1"/>
  <p:tag name="KSO_WM_UNIT_TEXT_FILL_TYPE" val="1"/>
  <p:tag name="KSO_WM_UNIT_TYPE" val="l_h_f"/>
  <p:tag name="KSO_WM_UNIT_VALUE" val="42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1"/>
  <p:tag name="KSO_WM_UNIT_TEXT_FILL_TYPE" val="1"/>
  <p:tag name="KSO_WM_UNIT_TYPE" val="l_h_a"/>
  <p:tag name="KSO_WM_UNIT_VALUE" val="2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5*l_h_f*1_3_1"/>
  <p:tag name="KSO_WM_UNIT_INDEX" val="1_3_1"/>
  <p:tag name="KSO_WM_UNIT_LAYERLEVEL" val="1_1_1"/>
  <p:tag name="KSO_WM_UNIT_NOCLEAR" val="0"/>
  <p:tag name="KSO_WM_UNIT_PRESET_TEXT" val="单击添加正文，文字是思想的提炼"/>
  <p:tag name="KSO_WM_UNIT_SUBTYPE" val="a"/>
  <p:tag name="KSO_WM_UNIT_TEXT_FILL_FORE_SCHEMECOLOR_INDEX" val="1"/>
  <p:tag name="KSO_WM_UNIT_TEXT_FILL_TYPE" val="1"/>
  <p:tag name="KSO_WM_UNIT_TYPE" val="l_h_f"/>
  <p:tag name="KSO_WM_UNIT_VALUE" val="42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1"/>
  <p:tag name="KSO_WM_UNIT_TEXT_FILL_TYPE" val="1"/>
  <p:tag name="KSO_WM_UNIT_TYPE" val="l_h_a"/>
  <p:tag name="KSO_WM_UNIT_VALUE" val="2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5*l_h_f*1_4_1"/>
  <p:tag name="KSO_WM_UNIT_INDEX" val="1_4_1"/>
  <p:tag name="KSO_WM_UNIT_LAYERLEVEL" val="1_1_1"/>
  <p:tag name="KSO_WM_UNIT_NOCLEAR" val="0"/>
  <p:tag name="KSO_WM_UNIT_PRESET_TEXT" val="单击添加正文，文字是思想的提炼"/>
  <p:tag name="KSO_WM_UNIT_SUBTYPE" val="a"/>
  <p:tag name="KSO_WM_UNIT_TEXT_FILL_FORE_SCHEMECOLOR_INDEX" val="1"/>
  <p:tag name="KSO_WM_UNIT_TEXT_FILL_TYPE" val="1"/>
  <p:tag name="KSO_WM_UNIT_TYPE" val="l_h_f"/>
  <p:tag name="KSO_WM_UNIT_VALUE" val="4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1"/>
  <p:tag name="KSO_WM_UNIT_TEXT_FILL_TYPE" val="1"/>
  <p:tag name="KSO_WM_UNIT_TYPE" val="l_h_a"/>
  <p:tag name="KSO_WM_UNIT_VALUE" val="2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5*l_h_f*1_6_1"/>
  <p:tag name="KSO_WM_UNIT_INDEX" val="1_6_1"/>
  <p:tag name="KSO_WM_UNIT_LAYERLEVEL" val="1_1_1"/>
  <p:tag name="KSO_WM_UNIT_NOCLEAR" val="0"/>
  <p:tag name="KSO_WM_UNIT_PRESET_TEXT" val="单击添加正文，文字是思想的提炼"/>
  <p:tag name="KSO_WM_UNIT_SUBTYPE" val="a"/>
  <p:tag name="KSO_WM_UNIT_TEXT_FILL_FORE_SCHEMECOLOR_INDEX" val="1"/>
  <p:tag name="KSO_WM_UNIT_TEXT_FILL_TYPE" val="1"/>
  <p:tag name="KSO_WM_UNIT_TYPE" val="l_h_f"/>
  <p:tag name="KSO_WM_UNIT_VALUE" val="42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网络营销策略课件</vt:lpstr>
      <vt:lpstr>目录</vt:lpstr>
      <vt:lpstr>添加章节标题</vt:lpstr>
      <vt:lpstr>网络营销概述</vt:lpstr>
      <vt:lpstr>PowerPoint Presentation</vt:lpstr>
      <vt:lpstr>网络营销的定义和特点</vt:lpstr>
      <vt:lpstr>网络营销的发展历程</vt:lpstr>
      <vt:lpstr>网络营销的重要性</vt:lpstr>
      <vt:lpstr>网络营销策略</vt:lpstr>
      <vt:lpstr>PowerPoint Presentation</vt:lpstr>
      <vt:lpstr>产品策略</vt:lpstr>
      <vt:lpstr>价格策略</vt:lpstr>
      <vt:lpstr>渠道策略</vt:lpstr>
      <vt:lpstr>促销策略</vt:lpstr>
      <vt:lpstr>网络营销工具</vt:lpstr>
      <vt:lpstr>PowerPoint Presentation</vt:lpstr>
      <vt:lpstr>搜索引擎营销</vt:lpstr>
      <vt:lpstr>社交媒体营销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2024-08-29T13:29:57.711</cp:lastPrinted>
  <dcterms:created xsi:type="dcterms:W3CDTF">2024-08-29T05:29:57Z</dcterms:created>
  <dcterms:modified xsi:type="dcterms:W3CDTF">2024-08-29T05:30:00Z</dcterms:modified>
</cp:coreProperties>
</file>