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DBB29F5-72B4-46AB-A083-62ABFE4F8C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CC7B8-24CB-4527-92C7-655AFF126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D0314-8E8B-4246-A0AD-A470F119C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4EEFE-1209-44A0-AB11-A5C04BD42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2C3DD-ED1B-484C-AADA-0BA8977C7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3E2EC1-3AAA-4EED-9F30-58199CE0B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7A5D5C-D172-482F-96B1-B233F2D3F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5A6481-3A2B-4BFB-95BB-A33FB0A5F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EAF3A-A117-478A-B755-9D899F540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7B674-F509-424A-B9CA-C6C2142D2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A1860-C2B1-4557-B02B-4964C422B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F0CF1-9AB6-4748-9EA0-9F2C4B76B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01762E6-336F-4088-A001-B8740E80DCD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BBC0DC8-094A-40F8-A1B7-5C6C6F4F30F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3211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加工制造安全生产规定培训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加工制造安全生产规定培训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加工制造场所安全管理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加工制造作业人员安全培训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加工制造环境保护规定落实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加工制造应急预案制定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加工制造安全生产管理经验分享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加工制造安全生产规定培训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加工制造安全生产规定概述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加工制造安全生产是保障员工安全、生产顺利进行的重要措施。法律法规对加工制造安全生产提出严格要求，包括安全生产规定的培训。培训是必要的，可以提高员工对安全生产的认识，减少事故发生率。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安全生产责任制度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明确工作职责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安全生产责任分工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安全生产目标责任制度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奖励优秀，惩罚违规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安全生产考核奖惩制度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典型的加工制造安全生产事故案例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事故原因分析及教训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如何避免类似事故再次发生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设备定期检查与维护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定期检查设备状况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及时维护保养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设备故障应急处理流程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快速解决故障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加工制造设备安全管理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注意安全细节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加工制造场所安全管理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加工制造场所安全布局设计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确保生产流程顺畅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合理的生产线布局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应对突发情况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紧急疏散通道预先规划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保障员工疏散安全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安全通道设置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应急照明系统设置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照明设备要可靠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保证黑暗环境下照明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疏散指示标识布置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易于识别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指引逃生方向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安全设施配置要求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灭火器及其他消防设备摆放规范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摆放位置要明显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定期检查有效性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防护设施使用说明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个人安全保护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安全帽、防护服佩戴方法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防止意外伤害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机械设备安全防护罩使用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避免化学品泄漏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化学品存储区防护措施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仓库货物堆放安全管理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在仓库中，货物的堆放高度应符合规范，保持稳固。物料搬运设备的使用必须遵守规定，避免操作失误导致事故发生。另外，仓库通道必须保持畅通，确保员工的安全通行。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加工制造作业人员安全培训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作业人员岗前培训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作业人员岗前培训是确保工人安全作业的重要环节，包括安全操作手册的颁发和培训，作业流程示范及模拟操作，以及安全生产知识测试及考核。通过这些培训，工人可以掌握正确的操作流程和安全知识，提高安全意识和应急处理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作业人员定期培训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保持内容新鲜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安全培训内容更新及调整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提升技能水平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安全技能培训计划制定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应对紧急情况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定期安全演练与应急预案训练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泄露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危险品泄露的处置步骤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化学品泄漏应急预案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事故现场保护措施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事故报告和处理流程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突发事件处置培训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火灾的初期处理方法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逃生路线和逃生方式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安全文化建设培训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安全文化的概念及重要性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激励安全行为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安全奖惩制度宣传与实施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明确责任分工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岗位安全责任教育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保障员工健康安全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加工制造作业人员安全培训的重要性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适应新情况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持续改进培训机制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营造安全氛围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倡导安全文化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https://d.book118.com/898032112011006050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加工制造安全生产规定培训</vt:lpstr>
      <vt:lpstr>目录</vt:lpstr>
      <vt:lpstr>第1章 加工制造安全生产规定培训</vt:lpstr>
      <vt:lpstr> </vt:lpstr>
      <vt:lpstr>安全生产责任制度</vt:lpstr>
      <vt:lpstr>安全生产事故案例分析</vt:lpstr>
      <vt:lpstr>加工制造设备安全管理</vt:lpstr>
      <vt:lpstr>第2章 加工制造场所安全管理</vt:lpstr>
      <vt:lpstr>加工制造场所安全布局设计</vt:lpstr>
      <vt:lpstr>安全设施配置要求</vt:lpstr>
      <vt:lpstr>防护设施使用说明</vt:lpstr>
      <vt:lpstr>仓库货物堆放安全管理</vt:lpstr>
      <vt:lpstr>第3章 加工制造作业人员安全培训</vt:lpstr>
      <vt:lpstr> </vt:lpstr>
      <vt:lpstr>作业人员定期培训</vt:lpstr>
      <vt:lpstr>突发事件处置培训</vt:lpstr>
      <vt:lpstr>安全文化建设培训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2024-09-29T15:02:09.070</cp:lastPrinted>
  <dcterms:created xsi:type="dcterms:W3CDTF">2024-09-29T07:02:09Z</dcterms:created>
  <dcterms:modified xsi:type="dcterms:W3CDTF">2024-09-29T07:02:11Z</dcterms:modified>
</cp:coreProperties>
</file>