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247523-1BE3-42FD-8EF3-5105D27423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4B0EDC-99AC-4B27-A2C5-9D771F9DD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513894-2676-48C4-AE18-7B9E48C7AD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8C9EC8-736B-43C1-8051-F42F3205DB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FF5EC6-D5A9-4C8F-9EF2-B0FCBB04A3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9FF2EF-E6A8-46BB-B8C8-E47A30B4BD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DEDEBC-CA48-48B5-8ECE-FAC80C079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5E2B4C-CCF3-4094-B73F-7135875187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3C913A-952E-4F30-969E-E7DD8FE3FF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AE76CA-7060-4954-ACE7-6C55099CB3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A9F9A2-C23A-46F4-A891-D9F617F4D1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03411111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尺骨骨折的护理查房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尺骨骨折概述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尺骨骨折的护理评估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尺骨骨折的护理措施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尺骨骨折的并发症预防与处理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尺骨骨折的康复与预后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尺骨骨折概述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594" r="2159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77" r="1077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201" r="2920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尺骨骨折是指尺骨完整性的破坏，属于上肢骨折的一种。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根据骨折的部位和程度，可分为闭合性骨折和开放性骨折，以及横行骨折、斜行骨折和粉碎性骨折等。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914" b="79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尺骨骨折通常由直接或间接暴力引起，如跌倒、撞击或牵拉等。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当受到外力作用时，尺骨受到过度应力导致骨折，骨折后骨的完整性遭到破坏。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尺骨骨折后，患者通常会感到局部疼痛、肿胀、活动受限，严重时可出现畸形、异常活动或骨摩擦音。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通过体格检查和影像学检查（如X线、CT或MRI）可以确诊尺骨骨折。影像学检查可以明确骨折的部位、类型和移位程度。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6635" r="663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尺骨骨折的护理评估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评估患者疼痛的具体部位，判断是否与尺骨骨折部位一致。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疼痛部位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疼痛程度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疼痛性质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使用疼痛评分量表（如VAS评分）评估患者疼痛的程度，以便了解患者的疼痛状况。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了解患者疼痛的性质，如锐痛、钝痛、牵拉痛等，有助于判断骨折的类型和程度。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评估患者受伤部位关节的活动度，判断是否受到骨折的影响。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625" r="146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关节活动度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评估患者受伤部位周围的肌肉力量，了解肌肉萎缩或废用性萎缩的情况。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肌肉力量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评估患者完成日常生活活动的能力，如穿衣、洗澡、进食等，了解骨折对患者生活的影响。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日常生活能力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6991" b="1699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心理与社会支持评估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心理状态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了解患者的情绪状态，如焦虑、抑郁等，以及应对方式，如积极应对或消极应对。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社会支持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评估患者家庭、朋友和其他社会支持系统的状况，了解患者是否得到足够的支持和关心。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工作与学习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了解患者的工作和学习状况，判断骨折是否对其产生影响，并提供相应的建议和指导。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尺骨骨折的护理措施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https://d.book118.com/898034111116006034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2024-09-13T06:42:09.820</cp:lastPrinted>
  <dcterms:created xsi:type="dcterms:W3CDTF">2024-09-12T22:42:09Z</dcterms:created>
  <dcterms:modified xsi:type="dcterms:W3CDTF">2024-09-12T22:42:11Z</dcterms:modified>
</cp:coreProperties>
</file>