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41EAA-7EF4-4EB2-A71A-0FA6CF426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36F7ED-5080-4606-B0AB-945F02FCB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5FEAD1-59F3-45BE-8FFC-2DC1070BC0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93823F-AAD7-4662-B71D-D876C0560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8338E9-9D19-4EE9-917B-E222582BA2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6129B8-4519-4BAD-9715-DF76C38800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983D29E-8C5D-4985-816D-D66F066AA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CB9D35-B415-4E26-8204-EC516F15F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B11604-B1E5-4EBD-B92A-DF6FCA1847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399827-8748-4E55-B60F-0FE0EDA84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C394CE-3152-4C63-A3E4-49F82A892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3412200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心功能衰竭的治疗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心功能衰竭的药物治疗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非药物治疗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心功能衰竭的预防与康复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心功能衰竭的未来治疗展望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心功能衰竭是指心脏无法正常泵血，导致身体各器官和组织灌注不足，引发一系列症状和体征的综合征。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心功能衰竭可分为急性和慢性两种类型，根据心脏受损部位可分为左心衰竭、右心衰竭和全心衰竭。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心功能衰竭的常见病因包括冠心病、高血压、心肌病、心脏瓣膜病等。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心功能衰竭时，心脏的收缩和舒张功能受损，导致心输出量减少，血压下降，器官和组织灌注不足。同时，体液潴留、肺淤血和静脉压升高等病理生理改变也会加重病情。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心功能衰竭主要表现为呼吸困难、乏力、水肿、心慌等症状，严重时可出现急性肺水肿、心源性休克等危重情况。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心功能衰竭的诊断主要依靠临床症状、体征和辅助检查，如心电图、超声心动图、血液检查等。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心功能衰竭的药物治疗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利尿剂是心功能衰竭治疗中的基础药物，通过增加尿量排出体内多余水分，减轻心脏负担。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利尿剂主要作用于肾脏，增加尿量，同时减少血液容量，从而降低心脏负担，缓解心功能衰竭症状。常用的利尿剂有噻嗪类、袢利尿剂和保钾利尿剂等。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利尿剂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7500" r="27500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ACE抑制剂通过抑制ACE酶，扩张血管，降低血压，改善心脏舒张功能。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ACE抑制剂可抑制ACE酶的活性，减少血管紧张素Ⅱ的生成，从而扩张血管，降低血压，减轻心脏负担。长期使用ACE抑制剂可以改善心功能，延缓心功能衰竭的进展。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ACE抑制剂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β受体拮抗剂通过抑制β肾上腺素能受体，降低心肌收缩力和心率，减轻心脏负担。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425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β受体拮抗剂通过抑制心肌细胞表面的β肾上腺素能受体，降低心肌收缩力和心率，从而降低心脏耗氧量，改善心肌舒张功能。长期使用β受体拮抗剂可以改善患者预后，降低死亡率。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正性肌力药物通过增强心肌收缩力，提高心输出量，改善心功能。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正性肌力药物如洋地黄、多巴胺和米力农等，可以增强心肌收缩力，提高心输出量，改善心功能。在急性心功能衰竭或慢性心功能衰竭急性加重时，可以短期使用正性肌力药物以缓解症状。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正性肌力药物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醛固酮拮抗剂通过抑制醛固酮的作用，减少水钠潴留，降低心脏负担。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醛固酮拮抗剂如螺内酯等，可以抑制醛固酮的作用，减少水钠潴留，降低心脏负担。长期使用醛固酮拮抗剂可以改善患者预后，降低死亡率。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醛固酮拮抗剂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https://d.book118.com/898034122000006025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2024-09-01T09:04:14.434</cp:lastPrinted>
  <dcterms:created xsi:type="dcterms:W3CDTF">2024-09-01T01:04:14Z</dcterms:created>
  <dcterms:modified xsi:type="dcterms:W3CDTF">2024-09-01T01:04:16Z</dcterms:modified>
</cp:coreProperties>
</file>