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08BE9F-CC83-4625-806D-429CE3C2A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185A7-35F3-43F2-AE44-F00F4E1C6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A7E67-D8D3-4D12-8623-F67F12460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9AB72-46D5-4473-8757-61EB47EB3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12D350-8D73-4A10-A6C2-8C0D31689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FBB5C8-2094-421D-AA78-84504B1D1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2F16D2-5448-416F-84DD-D255522CE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A4ED0C-5CF4-44B0-8903-CFFADED72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308C48-17C2-44E5-9DE5-ED23261B7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48BF7-3A66-46A8-9885-1D73C5476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BDF62-D134-48B9-B89E-199CDC3D8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35136016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医院安全生产与设备设施精细化管理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医院安全生产概述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输入篇章大标题输入篇章大标题24字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医院安全生产定义- 医院安全生产是指在医院运营过程中，通过采取一系列措施，确保医务人员、患者和医院财产的安全，防止医疗事故和意外事件的发生。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医院安全生产涵盖了医疗设备、消防安全、危险品管理等多个方面，需要医院各部门密切协作，共同维护医院的安全稳定。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医院安全生产的重要性- 保障患者安全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717" r="15717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List3-无图倒数第三个 24字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listSum4 标题有24字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医务人员是医院安全生产的重要参与者，他们的生命安全和职业健康需要得到充分保障。通过加强医院安全生产管理，可以降低医务人员面临的风险，保障他们的生命安全和职业健康。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维护医务人员权益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医院拥有大量的医疗设备和财产，需要通过有效的安全生产管理措施来确保其安全。加强医院安全生产管理可以防止设备损坏、失窃等事件的发生，保障医院的正常运营。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保障医院财产安全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listSum2 24字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《中华人民共和国消防法》对医院的消防安全管理提出了具体要求，包括消防设施的配备、消防演练的开展等。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《中华人民共和国特种设备安全法》对医院的特种设备安全管理进行了规定，包括压力容器、电梯等设备的定期检测和维护。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医院安全生产概述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https://d.book118.com/898035136016006027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2024-09-04T17:51:20.172</cp:lastPrinted>
  <dcterms:created xsi:type="dcterms:W3CDTF">2024-09-04T09:51:20Z</dcterms:created>
  <dcterms:modified xsi:type="dcterms:W3CDTF">2024-09-04T09:51:22Z</dcterms:modified>
</cp:coreProperties>
</file>