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899D9-7F35-43BF-9223-7FAF92FF0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A31F5-2F2E-4961-8B50-0646D6E2C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CBDF6-55E0-478E-B91C-FABB615E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A74BE-45A9-463E-BB38-030069E27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1639D3-F92F-44CA-9C3D-16C79FBA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D3281-171B-4E44-9866-64A553611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54727-5B6A-47EA-95CA-B46B1847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764DB-7727-4566-B1D4-F6C122B07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72867-E850-4923-9A9C-AB89398E3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B3561-26E5-4411-9CB0-AFC188055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1FF31-38ED-4C0E-9A98-ACDAC6FDB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6013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脚轮行业销售人员工作汇报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市场动态与客户分析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销售业绩回顾与目标设定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团队协作与个人能力提升计划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通过对销售工作的汇报，总结经验和教训，为下一阶段的销售工作提供改进和优化建议，从而提升销售业绩。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通过分享销售工作中的成功案例和困难挑战，促进团队成员之间的交流和合作，共同应对市场竞争。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3325" r="333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通过对销售数据的分析，深入挖掘客户需求和市场趋势，为企业产品研发和营销策略提供有力支持。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对过去一段时间内的销售业绩进行全面回顾，包括销售额、销售量、客户数量等关键指标。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汇报与客户关系维护相关的工作进展，包括客户满意度调查、客户投诉处理以及客户回访等情况。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分析当前市场趋势、竞争对手情况以及客户需求变化，为销售策略制定提供依据。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分享与团队成员之间的协作和沟通经验，提出改进团队协作效率的建议和措施。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市场动态与客户分析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随着工业、物流等行业的快速发展，脚轮产品的市场需求呈现出稳步增长的趋势。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总体需求增长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09" r="1630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客户对于脚轮的个性化、定制化需求越来越高，需要销售人员提供专业的解决方案。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环保意识的提高使得市场对环保、低碳的脚轮产品需求增加，成为行业发展的重要方向。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https://d.book118.com/898036013006006047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2024-09-28T03:21:24.829</cp:lastPrinted>
  <dcterms:created xsi:type="dcterms:W3CDTF">2024-09-27T19:21:24Z</dcterms:created>
  <dcterms:modified xsi:type="dcterms:W3CDTF">2024-09-27T19:21:26Z</dcterms:modified>
</cp:coreProperties>
</file>