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1D246-64D5-4E14-9A34-FBC1B42B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FEF45-6AEA-43DC-863E-685E04D8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74A7-4AEA-49BF-85B4-F35ABEAF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F692A-1967-4988-B786-EAA0134C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8CFBC-B790-436A-A1F8-1E4F74A7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93FAD-F6C5-40D6-965B-E74FAADD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F5904-3F53-42A1-98C4-453FEC6C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6C5CF-BE36-4504-AFBA-1351971F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B5F04-8508-43AC-A845-6D580CF5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8CEEB-B98C-4CD3-8C9F-D9D78E4D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C2CE3-B0DF-4397-B58C-A5773F71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602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护理经验论文写作指导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护理经验论文的写作技巧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护理经验论文的评审和发表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总结和分享护理实践中的经验，提高护理服务质量。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护理工作在医疗保健体系中的重要性，以及当前护理实践面临的挑战和机遇。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论文结构和内容概述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引言、正文（护理经验、实践效果、问题与挑战、解决方案与建议）、结论。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介绍护理经验、分析实践效果、探讨问题与挑战、提出解决方案与建议，最后总结研究成果和意义。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护理经验论文的写作技巧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明确、具体、有创新性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在写作护理经验论文时，首先需要确定一个明确、具体的研究问题，确保研究问题具有创新性和实际意义，能够为护理实践提供有益的指导和参考。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全面、客观、准确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在确定研究问题后，需要对相关文献进行全面、客观、准确的综述，了解前人的研究成果和研究方向，为自己的研究提供理论依据和背景知识。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论文写作风格和语言使用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清晰、简洁、专业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在写作护理经验论文时，应采用清晰、简洁、专业的语言和写作风格，确保论文易于理解，同时体现论文的专业性和科学性。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规范、严谨、完整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护理经验论文的组织和格式应符合学术规范和要求，包括摘要、关键词、正文、结论等部分，每个部分都应严谨完整，符合学术规范。同时，应注意论文的排版和格式，使论文更加美观易读。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论文组织和格式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https://d.book118.com/898036022127006031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2024-09-08T21:59:45.817</cp:lastPrinted>
  <dcterms:created xsi:type="dcterms:W3CDTF">2024-09-08T13:59:45Z</dcterms:created>
  <dcterms:modified xsi:type="dcterms:W3CDTF">2024-09-08T13:59:47Z</dcterms:modified>
</cp:coreProperties>
</file>