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68C39-86A9-4EC4-AE65-5801686F8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7C09C-A2C4-439C-879D-09723E4E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8E906-2907-466F-A040-9705850A4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C00D9-1D7B-44BD-A81E-B72FCA70F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23417A-86AD-4447-84C3-FCB4F00F5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A7F760-1C72-4A04-BACA-98315A18F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D29AB2-94E6-447A-A857-F97F4A96D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46F9C-4517-406D-BD44-FEE028143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EAAD6-3B15-429C-BE3A-CE9BB50DB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E7F38-01AB-45F5-8158-0F7652E9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3E4C7-6FC6-4994-928A-E12AFC82D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6110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公司采购管理制度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采购风险控制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采购审计与监督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公司采购管理制度的实施与改进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提高采购效率和成本控制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优化供应商管理，保障供应链的稳定性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确保公司采购活动的合规性和规范性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降低采购风险，避免不正当交易和腐败行为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提升公司整体运营效率和盈利能力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保障产品质量和生产需求，提升企业竞争力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583" b="15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542" r="18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透明度原则是指采购过程中应保持公开、公平、公正，确保所有参与者都能够了解采购信息、参与采购过程并受到同等的对待。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透明度原则的目的是防止腐败和权力滥用，提高采购过程的公信力和合法性。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透明度原则要求公司及时发布采购信息，公开招标文件，明确采购标准和程序，并接受监督和审计。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竞争性原则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竞争性原则是指采购过程中应引入充分的市场竞争，以降低采购成本、提高采购质量和效率。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竞争性原则要求公司通过招标、询价等方式，吸引更多的供应商参与竞争，并确保每个供应商都有公平的机会参与采购过程。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竞争性原则还要求公司对供应商进行合理的评价和选择，以确保采购过程的有效性和公正性。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https://d.book118.com/898036110114006046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2024-09-27T17:44:02.049</cp:lastPrinted>
  <dcterms:created xsi:type="dcterms:W3CDTF">2024-09-27T09:44:02Z</dcterms:created>
  <dcterms:modified xsi:type="dcterms:W3CDTF">2024-09-27T09:44:04Z</dcterms:modified>
</cp:coreProperties>
</file>