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BEBEF-0859-46B7-A76F-BF79FAC7D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54EF9-A1AB-4BCA-9B67-D67548D23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1DF48-AB21-4140-958F-BAFE5D62F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E16BC-9424-49C7-BFA8-236D37254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52778E-1188-4CD0-9EF4-C4587E1A1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C8B4B3-9CEC-4FA6-A27B-19674E95F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2EB9E2-5071-4984-BF5F-EA5D8A56D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0FAFD-F348-4162-906F-A8926082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A19C0-83E5-46B4-AC24-7B108CBE1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F87CF-6408-44C6-BE60-099801EA5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2BBA4-5E84-4779-A70A-494ADC465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37015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港口码头工人安全操作培训课程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港口码头常见危险源及应对措施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应急处理与救援技能培养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实际操作演练与考核评估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54" b="78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港口码头工作特点及安全重要性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工作环境复杂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港口码头通常涉及大型机械设备、繁忙的船舶交通和多样化的货物，要求工人具备高度的警觉性和专业技能。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安全风险高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由于工作环境中存在许多潜在的危险因素，如重物掉落、机械故障、船舶碰撞等，港口码头工人的安全至关重要。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港口码头行业需遵守严格的国家和国际安全法规，确保工人接受充分的安全培训至关重要。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35" r="331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本课程旨在提高港口码头工人的安全意识，传授安全操作技能，降低工伤事故风险。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课程涵盖港口码头安全规章制度、机械设备安全操作、个人防护装备使用、应急处理等方面。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采用理论与实践相结合的方式，包括课堂讲解、案例分析、模拟演练等。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课程为期3天，每天8小时，共计24小时。具体安排可根据实际情况进行调整。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如《劳动法》、《消防法》等，也涉及到港口码头工人的安全权益和保障。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规定了安全生产的基本原则、管理制度、监督措施和法律责任等。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《港口危险货物安全管理规定》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针对港口危险货物的安全管理和监督，制定了详细的规定和措施。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通过对工作场所、设备、作业流程等进行全面分析，识别出可能存在的危险源。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对识别出的危险源进行定量或定性评估，确定其可能带来的风险大小和后果严重程度。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根据风险评估结果，制定相应的控制措施，如技术控制、管理控制、个人防护等。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正确使用个人防护用品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确保用品完好无损、符合规范，正确佩戴和使用，以达到预期的防护效果。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个人防护用品保养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定期对个人防护用品进行检查、清洗、更换等保养工作，确保其始终处于良好状态。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包括安全帽、安全带、防护服、劳保鞋、防护眼镜、耳塞等。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个人防护用品使用及保养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港口码头常见危险源及应对措施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在装卸过程中，货物可能因不稳定或操作不当而倒塌或滚落，造成人员伤亡。应确保货物堆放整齐、稳固，使用防滚落装置，并遵守安全操作规程。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货物倒塌与滚落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某些货物可能具有腐蚀性、易燃易爆等特性，一旦发生泄漏或损坏，可能对人员和环境造成严重危害。应正确选择和使用包装材料，确保货物在运输和装卸过程中的完整性，同时制定相应的应急处理措施。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货物损坏与泄漏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货物装卸过程中危险源识别与防范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设备检查与维护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定期对机械设备进行检查和维护，确保设备处于良好状态。及时发现并处理设备故障，防止因设备问题引发安全事故。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操作规程遵守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严格遵守机械设备的操作规程，确保工人正确、安全地操作设备。对于复杂或危险性较大的设备，应进行专业培训，确保操作人员具备相应的技能和知识。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机械设备操作安全规范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https://d.book118.com/898037015123006030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2024-09-07T10:13:47.375</cp:lastPrinted>
  <dcterms:created xsi:type="dcterms:W3CDTF">2024-09-07T02:13:47Z</dcterms:created>
  <dcterms:modified xsi:type="dcterms:W3CDTF">2024-09-07T02:13:49Z</dcterms:modified>
</cp:coreProperties>
</file>