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4641D-F143-418E-BCC6-161AE88B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1F201-7773-40C4-B222-EDF0274FA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E502A-C2A8-4837-A4AD-16E53BE6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0372F-57E8-4F34-853A-183E2755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6BBC6F-CED1-4756-8385-8EC5CF2EA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38C05-CEF4-4E6F-A6DB-0A7729540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7E23E-AAF4-4F13-B8FC-E59D8994C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41DE3-1BCE-4F97-A4CE-EDE753E2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F4DF1-C106-43A0-92FD-E0598F3D4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8438C-9D63-4A3C-A97B-8A5A50A00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99A28-D741-41C7-BD48-4220FE42C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0060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多功能乘用车模块化设计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多功能乘用车模块化设计原理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多功能乘用车模块化设计实践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多功能乘用车模块化设计的挑战与前景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561" r="305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模块化设计的定义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每个模块具有独立的功能和结构，可以单独设计和制造，具有互换性和通用性。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模块化设计是一种将产品分解为独立模块，通过模块的组合实现不同功能的设计方法。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通过更换或添加不同模块，可以快速实现产品功能的调整和扩展，满足不同市场需求。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提高设计灵活性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模块的通用性和互换性降低了生产成本，提高了生产效率。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模块化设计使得产品的维护和升级变得简单快捷，降低了维修成本。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便于维护和升级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电子产品中的模块化设计使得产品更加灵活多变，例如手机、平板电脑等。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家用电器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家用电器中的模块化设计使得产品的功能更加丰富，例如冰箱、洗衣机等。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汽车制造中广泛应用模块化设计，例如发动机、底盘、电气系统等都可以作为独立模块进行设计和组装。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多功能乘用车模块化设计原理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确保模块的接口、尺寸、材料等标准化，以便不同模块之间的互换和组合。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模块独立性原则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确保每个模块具有独立的功能和结构，能够单独进行开发和改进。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模块可扩展性原则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为模块预留可扩展的空间，以满足未来功能增加和性能提升的需求。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模块兼容性原则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确保不同模块之间具有良好的兼容性，以便实现多种组合方式。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对模块和整体系统进行测试和验证，确保满足设计要求。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模块集成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将各个模块组合起来，进行系统集成和整体优化。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模块设计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对每个模块进行详细设计，包括结构、接口、材料等。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明确设计目标、功能需求和性能要求。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模块划分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根据需求分析，将整体划分为若干个独立的模块。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模块性能评估</a:t>
            </a:r>
          </a:p>
        </p:txBody>
      </p:sp>
      <p:sp>
        <p:nvSpPr>
          <p:cNvPr id="9" name="AutoShape 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对整个系统进行性能评估，确保整体性能达到最优。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系统性能评估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根据优化建议，对模块或系统进行持续改进和升级。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对每个模块的性能进行评估，确保满足设计要求。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根据评估结果，提出针对模块或系统的优化建议。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模块化设计的评估和优化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https://d.book118.com/898040060002006037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2024-09-16T14:23:05.022</cp:lastPrinted>
  <dcterms:created xsi:type="dcterms:W3CDTF">2024-09-16T06:23:05Z</dcterms:created>
  <dcterms:modified xsi:type="dcterms:W3CDTF">2024-09-16T06:23:06Z</dcterms:modified>
</cp:coreProperties>
</file>