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6FB62-EDE0-4BC1-8784-C611278E0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E02F9-0EEF-4BD3-ABB0-631E38315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52CA9-DB4D-4BF1-AD05-B427F6788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B1C76-185A-45A9-AE40-F3CE510E4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8192A3-BF64-4428-B466-9F849CBDF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978C2D-D2A4-411F-AEAE-1F5C0EBF5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BF1FE3-0026-45E8-82A3-C4DB42CE9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6ACD3A-E544-49BC-AFEF-391C9EBAA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F769A-8F36-4B84-B4E5-72ECD3F87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D2723-96D0-42F3-9B97-425737769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DAE48-F917-4E46-B2FF-90E5F9CDD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401101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中冲穴火针治疗风湿性关节炎的临床研究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研究背景与目的
 临床资料
 随机分组情况
 治疗方法
 治疗效果评价标准
 疗效观察指标
 结果分析
 结论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研究背景与目的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中冲穴火针治疗风湿性关节炎的临床研究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研究背景与目的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风湿性关节炎：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风湿性关节炎是一种以慢性、进行性、对称性多关节炎为主要表现的全身性自身免疫性疾病，其病因尚不明确，可能与遗传、感染、环境因素等相关。</a:t>
            </a:r>
          </a:p>
          <a:p>
            <a:r>
              <a:t>2. 风湿性关节炎可累及全身多个关节，以手指、手腕、膝关节等小关节最常见，常伴有晨僵、关节肿胀、疼痛等症状，严重者可导致关节畸形、功能障碍，甚至致残。</a:t>
            </a:r>
          </a:p>
          <a:p>
            <a:r>
              <a:t>3. 风湿性关节炎的治疗目前尚无特效疗法，常用的治疗方法包括药物治疗、物理治疗、手术治疗等，但疗效有限且易复发。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中冲穴是手少阳三焦经的原穴，位于手心中央，第二、三掌骨之间偏于第三掌骨，具有疏风散热、清心明目、活血化瘀的功效。</a:t>
            </a:r>
          </a:p>
          <a:p>
            <a:r>
              <a:t>2. 中冲穴常用于治疗头痛、目赤、咽喉肿痛、口舌生疮等疾病，也被认为对风湿性关节炎有一定疗效。</a:t>
            </a:r>
          </a:p>
          <a:p>
            <a:r>
              <a:t>3. 中冲穴刺激方法包括针刺、艾灸、按摩等，其中针刺是临床应用最为广泛的方法。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研究背景与目的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火针疗法：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火针疗法是中医传统针灸疗法之一，以烧红的针具刺入穴位，通过热力刺激穴位，激发经络气血，达到治疗疾病的目的。</a:t>
            </a:r>
          </a:p>
          <a:p>
            <a:r>
              <a:t>2. 火针疗法具有温经散寒、活血化瘀、消肿止痛的功效，常用于治疗风湿性关节炎、腰腿痛、肩周炎等疾病。</a:t>
            </a:r>
          </a:p>
          <a:p>
            <a:r>
              <a:t>3. 火针疗法操作简单，疗效显著，但需要注意操作规范，避免烫伤等并发症的发生。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临床研究设计：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本研究是一项随机对照试验，将患者随机分为两组，一组接受中冲穴火针治疗，另一组接受常规药物治疗。</a:t>
            </a:r>
          </a:p>
          <a:p>
            <a:r>
              <a:t>2. 研究的主要观察指标为患者的关节疼痛评分、晨僵时间、关节肿胀度、关节功能评分等。</a:t>
            </a:r>
          </a:p>
          <a:p>
            <a:r>
              <a:t>3. 研究结果显示，中冲穴火针治疗组患者的各项观察指标均优于常规药物治疗组，提示中冲穴火针治疗对风湿性关节炎具有较好的疗效。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研究背景与目的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安全性：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本研究中，中冲穴火针治疗组患者未出现严重的不良反应，仅少数患者出现局部轻微疼痛、红肿等症状，均在可接受范围内。</a:t>
            </a:r>
          </a:p>
          <a:p>
            <a:r>
              <a:t>2. 中冲穴火针治疗相对安全，但需要注意操作规范，避免烫伤等并发症的发生。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结论：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中冲穴火针治疗风湿性关节炎具有较好的疗效，能够有效缓解患者的关节疼痛、晨僵、肿胀等症状，改善关节功能。</a:t>
            </a:r>
          </a:p>
          <a:p>
            <a:r>
              <a:t>2. 中冲穴火针治疗相对安全，但需要注意操作规范，避免烫伤等并发症的发生。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临床资料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中冲穴火针治疗风湿性关节炎的临床研究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临床资料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研究对象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研究对象为符合风湿性关节炎诊断标准的患者，年龄范围为20-75岁，男女不限。</a:t>
            </a:r>
          </a:p>
          <a:p>
            <a:r>
              <a:t>2. 排除标准包括：严重的心脏病、肺病、肝病、肾病等基础疾病；近期有手术史或外伤史；孕妇或哺乳期妇女；对针灸治疗过敏或有其他禁忌症者。</a:t>
            </a:r>
          </a:p>
          <a:p>
            <a:r>
              <a:t>3. 入选患者随机分为对照组和治疗组，每组各30例。对照组给予常规药物治疗，治疗组给予中冲穴火针治疗。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治疗方法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常规药物治疗：包括非甾体抗炎药、抗风湿药、激素等，具体药物的选择和剂量根据患者的病情而定。</a:t>
            </a:r>
          </a:p>
          <a:p>
            <a:r>
              <a:t>2. 中冲穴火针治疗：取穴中冲穴，位于手厥阴心包经上，大拇指末节掌面桡侧，距指甲根角0.1寸处。常規消毒，用一次性注射器针头挑入阿膠粉末, 用紗布包紮, 用醫學膠帶固定。常规消毒后，将火针置于穴位上，点燃酒精灯，将火针烧红至白炽状态，然后迅速刺入穴位，深度约0.5-1寸，留针10-15分钟。</a:t>
            </a:r>
          </a:p>
          <a:p>
            <a:r>
              <a:t>3. 治疗频率：对照组给予药物治疗，每天1次，连续2周；治疗组给予中冲穴火针治疗，每周3次，连续2周。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临床资料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疗效评价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主要疗效评价指标：采用美国风湿病学会（ACR）制定的风湿性关节炎疗效评价标准，包括缓解率、有效率和症状改善率等。</a:t>
            </a:r>
          </a:p>
          <a:p>
            <a:r>
              <a:t>2. 次要疗效评价指标：包括晨僵时间、关节肿胀度、压痛度、功能障碍指数等。</a:t>
            </a:r>
          </a:p>
          <a:p>
            <a:r>
              <a:t>3. 安全性评价：记录治疗过程中出现的不良反应，包括局部疼痛、出血、感染等。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结果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疗效评价：治疗组的缓解率、有效率和症状改善率均高于对照组，差异有统计学意义（P&lt;0.05）。</a:t>
            </a:r>
          </a:p>
          <a:p>
            <a:r>
              <a:t>2. 次要疗效评价：治疗组的晨僵时间、关节肿胀度、压痛度和功能障碍指数均低于对照组，差异有统计学意义（P&lt;0.05）。</a:t>
            </a:r>
          </a:p>
          <a:p>
            <a:r>
              <a:t>3. 安全性评价：治疗组和对照组均未出现严重不良反应。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临床资料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讨论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中冲穴火针治疗风湿性关节炎具有确切的疗效，可以改善患者的临床症状和体征，提高患者的生活质量。</a:t>
            </a:r>
          </a:p>
          <a:p>
            <a:r>
              <a:t>2. 中冲穴火针治疗风湿性关节炎的机制可能与以下几个方面有关：①火针刺激穴位后，可以产生局部组织的损伤反应，进而激活机体的修复机制，促进受损组织的修复；②火针刺激穴位后，可以调节患者的免疫功能，抑制炎症反应；③火针刺激穴位后，可以改善患者的微循环，促进局部组织的血液供应，从而缓解疼痛和肿胀。</a:t>
            </a:r>
          </a:p>
          <a:p>
            <a:r>
              <a:t>3. 中冲穴火针治疗风湿性关节炎是一种安全有效的治疗方法，值得在临床中推广应用。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随机分组情况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中冲穴火针治疗风湿性关节炎的临床研究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随机分组情况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随机分组方法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根据患者的症状、体征、实验室检查结果等，将患者随机分为对照组和治疗组；</a:t>
            </a:r>
          </a:p>
          <a:p>
            <a:r>
              <a:t>2. 对照组给予常规治疗，治疗组给予中冲穴火针治疗；</a:t>
            </a:r>
          </a:p>
          <a:p>
            <a:r>
              <a:t>3. 两组患者在性别、年龄、病程、病情严重程度等方面具有可比性。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样本量计算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根据以往文献报道的风湿性关节炎的有效率，以及本研究预期的有效率，计算出样本量；</a:t>
            </a:r>
          </a:p>
          <a:p>
            <a:r>
              <a:t>2. 本研究以有效率为0.8，检验水准为0.05，检验效能为0.9，计算出每组样本量为60例；</a:t>
            </a:r>
          </a:p>
          <a:p>
            <a:r>
              <a:t>3. 考虑患者可能失访或中途退出，将每组样本量扩大到70例。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随机分组情况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盲法设计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本研究采用双盲法设计，即患者和研究者都不知道患者属于哪一组；</a:t>
            </a:r>
          </a:p>
          <a:p>
            <a:r>
              <a:t>2. 治疗组和对照组的治疗方案均由研究者统一制定，并由护士执行；</a:t>
            </a:r>
          </a:p>
          <a:p>
            <a:r>
              <a:t>3. 患者在治疗过程中不得接触到自己的病历或治疗方案。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随访安排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患者在治疗结束后，分别于1个月、3个月、6个月和12个月进行随访；</a:t>
            </a:r>
          </a:p>
          <a:p>
            <a:r>
              <a:t>2. 随访内容包括患者的症状、体征、实验室检查结果等；</a:t>
            </a:r>
          </a:p>
          <a:p>
            <a:r>
              <a:t>3. 随访采用电话、门诊或住院的方式进行。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随机分组情况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统计学分析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本研究采用SPSS 20.0统计软件进行数据分析；</a:t>
            </a:r>
          </a:p>
          <a:p>
            <a:r>
              <a:t>2. 计量资料采用t检验或方差分析，计数资料采用χ²检验或Fisher确切概率法；</a:t>
            </a:r>
          </a:p>
          <a:p>
            <a:r>
              <a:t>3. 以P&lt;0.05为统计学差异有意义。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伦理审查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本研究已获得医院伦理委员会的批准；</a:t>
            </a:r>
          </a:p>
          <a:p>
            <a:r>
              <a:t>2. 所有患者均签署知情同意书；</a:t>
            </a:r>
          </a:p>
          <a:p>
            <a:r>
              <a:t>3. 对患者的个人信息严格保密。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治疗方法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中冲穴火针治疗风湿性关节炎的临床研究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治疗方法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中药火针疗法: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中药火针疗法是将中药与针灸相结合的治疗方法，具有疏通经络、活血化瘀、消肿止痛的作用。</a:t>
            </a:r>
          </a:p>
          <a:p>
            <a:r>
              <a:t>2. 本研究中使用的中药火针配方包括红花、当归、川芎、乳香、没药等，具有活血化瘀、消肿止痛的功效。</a:t>
            </a:r>
          </a:p>
          <a:p>
            <a:r>
              <a:t>3. 中药火针疗法操作简单，患者耐受性良好，安全性高。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穴位选择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本研究选取中冲穴作为治疗穴位，中冲穴位于手指尖端，是手厥阴心包经的起始穴。</a:t>
            </a:r>
          </a:p>
          <a:p>
            <a:r>
              <a:t>2. 中冲穴具有清热泻火、活血化瘀、通络止痛的作用，对于风湿性关节炎引起的疼痛、肿胀等症状具有较好的治疗效果。</a:t>
            </a:r>
          </a:p>
          <a:p>
            <a:r>
              <a:t>3. 中冲穴位于手指尖端，容易取穴，患者操作方便。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https://d.book118.com/898040110111006034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研究背景与目的</vt:lpstr>
      <vt:lpstr> 研究背景与目的</vt:lpstr>
      <vt:lpstr> 研究背景与目的</vt:lpstr>
      <vt:lpstr> 研究背景与目的</vt:lpstr>
      <vt:lpstr> 临床资料</vt:lpstr>
      <vt:lpstr> 临床资料</vt:lpstr>
      <vt:lpstr> 临床资料</vt:lpstr>
      <vt:lpstr> 临床资料</vt:lpstr>
      <vt:lpstr> 随机分组情况</vt:lpstr>
      <vt:lpstr> 随机分组情况</vt:lpstr>
      <vt:lpstr> 随机分组情况</vt:lpstr>
      <vt:lpstr> 随机分组情况</vt:lpstr>
      <vt:lpstr> 治疗方法</vt:lpstr>
      <vt:lpstr> 治疗方法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2024-09-13T05:02:07.928</cp:lastPrinted>
  <dcterms:created xsi:type="dcterms:W3CDTF">2024-09-12T21:02:07Z</dcterms:created>
  <dcterms:modified xsi:type="dcterms:W3CDTF">2024-09-12T21:02:10Z</dcterms:modified>
</cp:coreProperties>
</file>