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E0AC2-BB32-49F5-B94A-591BDCA4A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E2AEB-89A3-494C-A400-4D5BA7394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5D765-8B61-4912-BA06-7F2366824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D9802-EC5C-47AF-BE44-4DD69DC69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CC3FF-822D-446B-A413-90D565187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857E9F-B5A3-43E4-A858-660B2350E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164B31-7BD9-40FE-B776-2844F6A98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88276-0535-4447-B784-C227233BE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A5F29-3EBA-4EDB-8279-B33A3C25D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584B3-D8BE-48C6-BF20-187BC2798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A00D8-8043-41B2-A7A6-780FD2A55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1062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风险监控与反腐败采购措施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采购过程中的反腐败措施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风险监控在采购中的应用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反腐败在采购中的应用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风险监控与反腐败采购措施的挑战与对策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确保采购过程中的透明度和合规性，降低潜在风险，保护公司利益。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反腐败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防止和打击采购过程中的腐败行为，维护公平竞争的市场环境，提升公司声誉。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涵盖需求确定、供应商选择、合同签订、执行与验收等采购全流程。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识别、评估、监控和应对采购过程中的潜在风险。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制定和执行反腐败政策，加强内部监督，开展反腐败培训和宣传。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反腐败措施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通过收集和分析相关信息，识别潜在的腐败风险，包括供应商行为、采购流程、合同条款等方面。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对识别出的风险进行量化和定性评估，确定风险的大小、发生概率和可能造成的损失。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风险监控策略制定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根据风险评估结果，制定相应的风险监控计划，明确监控目标、范围、时间和资源等。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制定监控计划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选择合适的监控方法，如定期审计、实时监控、举报机制等，以确保能够有效地发现和应对腐败风险。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确定监控方法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利用大数据、人工智能等技术手段，对采购过程进行实时监控和数据分析，提高风险发现和应对的准确性和效率。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与专业的风险管理机构合作，利用其专业知识和经验，共同制定和执行风险监控计划。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风险监控工具与技术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第三方机构合作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信息化工具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采购过程中的反腐败措施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引入电子化采购系统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通过电子化采购系统实现采购流程的自动化和透明化，提高采购效率和透明度。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制定明确的采购政策和流程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确保所有采购活动都遵循统一的政策和流程，减少人为干预和暗箱操作的可能性。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强化采购申请和审批制度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建立严格的采购申请和审批制度，确保采购活动的合法性和合规性。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采购流程规范化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建立供应商黑名单制度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对存在腐败行为的供应商进行记录和公示，禁止其参与采购活动。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实行供应商资格预审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对潜在供应商进行资格预审，确保其具备参与采购活动的资格和能力。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强化供应商绩效评估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定期对供应商进行绩效评估，根据评估结果对供应商进行奖惩和调整。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加强采购款项管理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对采购款项进行严格管理，确保资金安全和使用合规。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建立采购投诉处理机制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建立采购投诉处理机制，及时受理和处理采购过程中的投诉和举报，保障采购活动的公正和公平。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严格合同履行监管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建立合同履行监管机制，确保采购合同得到全面、准确的履行。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69" r="1416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合同履行与监管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https://d.book118.com/898041062020006027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2024-09-04T18:25:11.582</cp:lastPrinted>
  <dcterms:created xsi:type="dcterms:W3CDTF">2024-09-04T10:25:11Z</dcterms:created>
  <dcterms:modified xsi:type="dcterms:W3CDTF">2024-09-04T10:25:13Z</dcterms:modified>
</cp:coreProperties>
</file>