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146E7-8C21-4CF3-899D-6C3721F9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89906-EF7B-4205-9ECE-895DE81E9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BF6B-CF0F-409F-B2E8-9F4E2BF21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80D57-CCC3-4723-BFD4-8DD81565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AAD01-E3F2-4D17-832F-E597D674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024EF-CD9F-4289-8D57-C0FAED007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0BEB8-2283-40D6-AC9D-121AA390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048F9-58A8-4A5A-94CD-9AA7A07E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1C5E0-4B6E-4E38-9179-590CE6D6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2EE7A-F0BC-4AA6-BA6F-952CF8A4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ED4BA-BB6C-4AD0-814C-3BA746EA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201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手机行业2024年生产规划研究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手机行业现状分析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2024年生产规划制定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关键技术与创新点研究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风险评估与对策建议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82" b="908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手机行业概述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简要介绍手机行业的发展历程、市场规模、主要品牌和产品类型等。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2023年手机市场现状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分析2023年手机市场的整体状况，包括市场份额、竞争态势、消费者需求等。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生产规划的重要性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强调生产规划在手机行业中的重要性，包括提高生产效率、降低成本、满足市场需求等方面。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明确本研究的目的，即通过对2024年手机行业生产规划的研究，为企业制定科学合理的生产计划提供参考。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阐述本研究的意义，包括指导企业生产实践、提高市场竞争力、推动手机行业可持续发展等方面。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概述本研究预期达到的成果，如提出有效的生产规划方案、优化生产流程、提高产品质量等。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手机行业现状分析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近年来，全球手机市场增长率逐渐放缓，但仍保持一定的增长态势，预计未来几年增长率将稳定在个位数。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随着全球经济的发展和消费者购买力的提高，新兴市场如印度、非洲等地的手机市场呈现出快速增长的趋势。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全球手机市场规模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根据市场研究机构的数据，2023年全球手机市场规模预计将达到数千亿美元，其中智能手机市场占比最大。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目前全球手机市场主要由几家大型厂商主导，如苹果、三星、华为、小米等，它们占据了市场的大部分份额。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各大厂商为了保持竞争优势，不断推出新技术、新产品，同时加强品牌营销和渠道拓展。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为了应对市场竞争和技术变革，一些厂商选择通过合作或联盟的方式共同研发新技术、新产品。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09" b="2100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随着5G、人工智能等技术的不断发展，手机行业也在不断进行技术创新，如折叠屏手机、摄像头技术升级等。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为了吸引消费者并保持竞争优势，各大厂商纷纷推出具有差异化的产品，如针对不同用户群体的定制手机、游戏手机等。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研发投入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为了实现技术创新和产品差异化，各大厂商在研发方面的投入逐年增加，推动手机行业的技术进步和产品创新。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2024年生产规划制定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柔性生产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提高生产线的柔性和灵活性，能够快速响应市场变化，调整生产计划和产品组合。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自动化与智能化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引入先进的自动化设备和智能化技术，提高生产效率和产品质量，降低人力成本。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根据市场需求、产品特性和企业战略目标，合理规划产能布局，包括生产线数量、设备配置和人力资源安排。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生产能力规划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物流与配送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优化物流配送网络，提高运输效率和准确性，确保产品及时送达客户手中。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建立严格的供应商评估和选择机制，确保供应商的质量和交货期符合要求，同时优化供应商结构，降低采购成本。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采用先进的库存管理技术，实现库存水平的合理控制，避免库存积压和浪费。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https://d.book118.com/898042011126006026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2024-09-04T08:08:30.768</cp:lastPrinted>
  <dcterms:created xsi:type="dcterms:W3CDTF">2024-09-04T00:08:30Z</dcterms:created>
  <dcterms:modified xsi:type="dcterms:W3CDTF">2024-09-04T00:08:32Z</dcterms:modified>
</cp:coreProperties>
</file>